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32404050" cy="43205400"/>
  <p:notesSz cx="6858000" cy="9144000"/>
  <p:defaultTextStyle>
    <a:defPPr>
      <a:defRPr lang="pt-PT"/>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3" d="100"/>
          <a:sy n="33" d="100"/>
        </p:scale>
        <p:origin x="-396" y="834"/>
      </p:cViewPr>
      <p:guideLst>
        <p:guide orient="horz" pos="13608"/>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4" y="13421686"/>
            <a:ext cx="27543443" cy="9261156"/>
          </a:xfrm>
        </p:spPr>
        <p:txBody>
          <a:bodyPr/>
          <a:lstStyle/>
          <a:p>
            <a:r>
              <a:rPr lang="pt-PT" smtClean="0"/>
              <a:t>Clique para editar o estilo</a:t>
            </a:r>
            <a:endParaRPr lang="pt-PT"/>
          </a:p>
        </p:txBody>
      </p:sp>
      <p:sp>
        <p:nvSpPr>
          <p:cNvPr id="3" name="Subtítulo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702C3091-D2E1-484E-BD7A-933B995631E0}" type="datetimeFigureOut">
              <a:rPr lang="pt-PT" smtClean="0"/>
              <a:t>13/05/2014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812F617-B3B1-4A22-9534-BC0B57AE472A}" type="slidenum">
              <a:rPr lang="pt-PT" smtClean="0"/>
              <a:t>‹nº›</a:t>
            </a:fld>
            <a:endParaRPr lang="pt-PT"/>
          </a:p>
        </p:txBody>
      </p:sp>
    </p:spTree>
    <p:extLst>
      <p:ext uri="{BB962C8B-B14F-4D97-AF65-F5344CB8AC3E}">
        <p14:creationId xmlns:p14="http://schemas.microsoft.com/office/powerpoint/2010/main" val="730019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702C3091-D2E1-484E-BD7A-933B995631E0}" type="datetimeFigureOut">
              <a:rPr lang="pt-PT" smtClean="0"/>
              <a:t>13/05/2014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812F617-B3B1-4A22-9534-BC0B57AE472A}" type="slidenum">
              <a:rPr lang="pt-PT" smtClean="0"/>
              <a:t>‹nº›</a:t>
            </a:fld>
            <a:endParaRPr lang="pt-PT"/>
          </a:p>
        </p:txBody>
      </p:sp>
    </p:spTree>
    <p:extLst>
      <p:ext uri="{BB962C8B-B14F-4D97-AF65-F5344CB8AC3E}">
        <p14:creationId xmlns:p14="http://schemas.microsoft.com/office/powerpoint/2010/main" val="158333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7619700" y="2310293"/>
            <a:ext cx="5468186" cy="4914614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1215154" y="2310293"/>
            <a:ext cx="15864485" cy="4914614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702C3091-D2E1-484E-BD7A-933B995631E0}" type="datetimeFigureOut">
              <a:rPr lang="pt-PT" smtClean="0"/>
              <a:t>13/05/2014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812F617-B3B1-4A22-9534-BC0B57AE472A}" type="slidenum">
              <a:rPr lang="pt-PT" smtClean="0"/>
              <a:t>‹nº›</a:t>
            </a:fld>
            <a:endParaRPr lang="pt-PT"/>
          </a:p>
        </p:txBody>
      </p:sp>
    </p:spTree>
    <p:extLst>
      <p:ext uri="{BB962C8B-B14F-4D97-AF65-F5344CB8AC3E}">
        <p14:creationId xmlns:p14="http://schemas.microsoft.com/office/powerpoint/2010/main" val="15417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702C3091-D2E1-484E-BD7A-933B995631E0}" type="datetimeFigureOut">
              <a:rPr lang="pt-PT" smtClean="0"/>
              <a:t>13/05/2014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812F617-B3B1-4A22-9534-BC0B57AE472A}" type="slidenum">
              <a:rPr lang="pt-PT" smtClean="0"/>
              <a:t>‹nº›</a:t>
            </a:fld>
            <a:endParaRPr lang="pt-PT"/>
          </a:p>
        </p:txBody>
      </p:sp>
    </p:spTree>
    <p:extLst>
      <p:ext uri="{BB962C8B-B14F-4D97-AF65-F5344CB8AC3E}">
        <p14:creationId xmlns:p14="http://schemas.microsoft.com/office/powerpoint/2010/main" val="2750671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8" y="27763471"/>
            <a:ext cx="27543443" cy="8581073"/>
          </a:xfrm>
        </p:spPr>
        <p:txBody>
          <a:bodyPr anchor="t"/>
          <a:lstStyle>
            <a:lvl1pPr algn="l">
              <a:defRPr sz="189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2559698" y="18312297"/>
            <a:ext cx="27543443" cy="9451177"/>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702C3091-D2E1-484E-BD7A-933B995631E0}" type="datetimeFigureOut">
              <a:rPr lang="pt-PT" smtClean="0"/>
              <a:t>13/05/2014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812F617-B3B1-4A22-9534-BC0B57AE472A}" type="slidenum">
              <a:rPr lang="pt-PT" smtClean="0"/>
              <a:t>‹nº›</a:t>
            </a:fld>
            <a:endParaRPr lang="pt-PT"/>
          </a:p>
        </p:txBody>
      </p:sp>
    </p:spTree>
    <p:extLst>
      <p:ext uri="{BB962C8B-B14F-4D97-AF65-F5344CB8AC3E}">
        <p14:creationId xmlns:p14="http://schemas.microsoft.com/office/powerpoint/2010/main" val="3482507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1215154" y="13441682"/>
            <a:ext cx="10666333" cy="38014756"/>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12421555" y="13441682"/>
            <a:ext cx="10666333" cy="38014756"/>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702C3091-D2E1-484E-BD7A-933B995631E0}" type="datetimeFigureOut">
              <a:rPr lang="pt-PT" smtClean="0"/>
              <a:t>13/05/2014</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812F617-B3B1-4A22-9534-BC0B57AE472A}" type="slidenum">
              <a:rPr lang="pt-PT" smtClean="0"/>
              <a:t>‹nº›</a:t>
            </a:fld>
            <a:endParaRPr lang="pt-PT"/>
          </a:p>
        </p:txBody>
      </p:sp>
    </p:spTree>
    <p:extLst>
      <p:ext uri="{BB962C8B-B14F-4D97-AF65-F5344CB8AC3E}">
        <p14:creationId xmlns:p14="http://schemas.microsoft.com/office/powerpoint/2010/main" val="1705741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30219"/>
            <a:ext cx="29163645" cy="7200900"/>
          </a:xfrm>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1620205" y="9671210"/>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PT" smtClean="0"/>
              <a:t>Clique para editar os estilos</a:t>
            </a:r>
          </a:p>
        </p:txBody>
      </p:sp>
      <p:sp>
        <p:nvSpPr>
          <p:cNvPr id="4" name="Marcador de Posição de Conteúdo 3"/>
          <p:cNvSpPr>
            <a:spLocks noGrp="1"/>
          </p:cNvSpPr>
          <p:nvPr>
            <p:ph sz="half" idx="2"/>
          </p:nvPr>
        </p:nvSpPr>
        <p:spPr>
          <a:xfrm>
            <a:off x="1620205" y="13701711"/>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16460811" y="9671210"/>
            <a:ext cx="14323039"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PT" smtClean="0"/>
              <a:t>Clique para editar os estilos</a:t>
            </a:r>
          </a:p>
        </p:txBody>
      </p:sp>
      <p:sp>
        <p:nvSpPr>
          <p:cNvPr id="6" name="Marcador de Posição de Conteúdo 5"/>
          <p:cNvSpPr>
            <a:spLocks noGrp="1"/>
          </p:cNvSpPr>
          <p:nvPr>
            <p:ph sz="quarter" idx="4"/>
          </p:nvPr>
        </p:nvSpPr>
        <p:spPr>
          <a:xfrm>
            <a:off x="16460811" y="13701711"/>
            <a:ext cx="14323039"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702C3091-D2E1-484E-BD7A-933B995631E0}" type="datetimeFigureOut">
              <a:rPr lang="pt-PT" smtClean="0"/>
              <a:t>13/05/2014</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2812F617-B3B1-4A22-9534-BC0B57AE472A}" type="slidenum">
              <a:rPr lang="pt-PT" smtClean="0"/>
              <a:t>‹nº›</a:t>
            </a:fld>
            <a:endParaRPr lang="pt-PT"/>
          </a:p>
        </p:txBody>
      </p:sp>
    </p:spTree>
    <p:extLst>
      <p:ext uri="{BB962C8B-B14F-4D97-AF65-F5344CB8AC3E}">
        <p14:creationId xmlns:p14="http://schemas.microsoft.com/office/powerpoint/2010/main" val="4089338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702C3091-D2E1-484E-BD7A-933B995631E0}" type="datetimeFigureOut">
              <a:rPr lang="pt-PT" smtClean="0"/>
              <a:t>13/05/2014</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2812F617-B3B1-4A22-9534-BC0B57AE472A}" type="slidenum">
              <a:rPr lang="pt-PT" smtClean="0"/>
              <a:t>‹nº›</a:t>
            </a:fld>
            <a:endParaRPr lang="pt-PT"/>
          </a:p>
        </p:txBody>
      </p:sp>
    </p:spTree>
    <p:extLst>
      <p:ext uri="{BB962C8B-B14F-4D97-AF65-F5344CB8AC3E}">
        <p14:creationId xmlns:p14="http://schemas.microsoft.com/office/powerpoint/2010/main" val="1151840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702C3091-D2E1-484E-BD7A-933B995631E0}" type="datetimeFigureOut">
              <a:rPr lang="pt-PT" smtClean="0"/>
              <a:t>13/05/2014</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2812F617-B3B1-4A22-9534-BC0B57AE472A}" type="slidenum">
              <a:rPr lang="pt-PT" smtClean="0"/>
              <a:t>‹nº›</a:t>
            </a:fld>
            <a:endParaRPr lang="pt-PT"/>
          </a:p>
        </p:txBody>
      </p:sp>
    </p:spTree>
    <p:extLst>
      <p:ext uri="{BB962C8B-B14F-4D97-AF65-F5344CB8AC3E}">
        <p14:creationId xmlns:p14="http://schemas.microsoft.com/office/powerpoint/2010/main" val="4200628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5" y="1720217"/>
            <a:ext cx="10660710" cy="7320915"/>
          </a:xfrm>
        </p:spPr>
        <p:txBody>
          <a:bodyPr anchor="b"/>
          <a:lstStyle>
            <a:lvl1pPr algn="l">
              <a:defRPr sz="9500" b="1"/>
            </a:lvl1pPr>
          </a:lstStyle>
          <a:p>
            <a:r>
              <a:rPr lang="pt-PT" smtClean="0"/>
              <a:t>Clique para editar o estilo</a:t>
            </a:r>
            <a:endParaRPr lang="pt-PT"/>
          </a:p>
        </p:txBody>
      </p:sp>
      <p:sp>
        <p:nvSpPr>
          <p:cNvPr id="3" name="Marcador de Posição de Conteúdo 2"/>
          <p:cNvSpPr>
            <a:spLocks noGrp="1"/>
          </p:cNvSpPr>
          <p:nvPr>
            <p:ph idx="1"/>
          </p:nvPr>
        </p:nvSpPr>
        <p:spPr>
          <a:xfrm>
            <a:off x="12669084" y="1720219"/>
            <a:ext cx="18114766" cy="36874613"/>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1620205" y="9041134"/>
            <a:ext cx="10660710" cy="29553698"/>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702C3091-D2E1-484E-BD7A-933B995631E0}" type="datetimeFigureOut">
              <a:rPr lang="pt-PT" smtClean="0"/>
              <a:t>13/05/2014</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812F617-B3B1-4A22-9534-BC0B57AE472A}" type="slidenum">
              <a:rPr lang="pt-PT" smtClean="0"/>
              <a:t>‹nº›</a:t>
            </a:fld>
            <a:endParaRPr lang="pt-PT"/>
          </a:p>
        </p:txBody>
      </p:sp>
    </p:spTree>
    <p:extLst>
      <p:ext uri="{BB962C8B-B14F-4D97-AF65-F5344CB8AC3E}">
        <p14:creationId xmlns:p14="http://schemas.microsoft.com/office/powerpoint/2010/main" val="3108890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82"/>
            <a:ext cx="19442430" cy="3570451"/>
          </a:xfrm>
        </p:spPr>
        <p:txBody>
          <a:bodyPr anchor="b"/>
          <a:lstStyle>
            <a:lvl1pPr algn="l">
              <a:defRPr sz="9500" b="1"/>
            </a:lvl1pPr>
          </a:lstStyle>
          <a:p>
            <a:r>
              <a:rPr lang="pt-PT" smtClean="0"/>
              <a:t>Clique para editar o estilo</a:t>
            </a:r>
            <a:endParaRPr lang="pt-PT"/>
          </a:p>
        </p:txBody>
      </p:sp>
      <p:sp>
        <p:nvSpPr>
          <p:cNvPr id="3" name="Marcador de Posição da Imagem 2"/>
          <p:cNvSpPr>
            <a:spLocks noGrp="1"/>
          </p:cNvSpPr>
          <p:nvPr>
            <p:ph type="pic" idx="1"/>
          </p:nvPr>
        </p:nvSpPr>
        <p:spPr>
          <a:xfrm>
            <a:off x="6351421" y="3860481"/>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pt-PT"/>
          </a:p>
        </p:txBody>
      </p:sp>
      <p:sp>
        <p:nvSpPr>
          <p:cNvPr id="4" name="Marcador de Posição do Texto 3"/>
          <p:cNvSpPr>
            <a:spLocks noGrp="1"/>
          </p:cNvSpPr>
          <p:nvPr>
            <p:ph type="body" sz="half" idx="2"/>
          </p:nvPr>
        </p:nvSpPr>
        <p:spPr>
          <a:xfrm>
            <a:off x="6351421" y="33814233"/>
            <a:ext cx="19442430" cy="5070629"/>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702C3091-D2E1-484E-BD7A-933B995631E0}" type="datetimeFigureOut">
              <a:rPr lang="pt-PT" smtClean="0"/>
              <a:t>13/05/2014</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812F617-B3B1-4A22-9534-BC0B57AE472A}" type="slidenum">
              <a:rPr lang="pt-PT" smtClean="0"/>
              <a:t>‹nº›</a:t>
            </a:fld>
            <a:endParaRPr lang="pt-PT"/>
          </a:p>
        </p:txBody>
      </p:sp>
    </p:spTree>
    <p:extLst>
      <p:ext uri="{BB962C8B-B14F-4D97-AF65-F5344CB8AC3E}">
        <p14:creationId xmlns:p14="http://schemas.microsoft.com/office/powerpoint/2010/main" val="515727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1620203" y="10081267"/>
            <a:ext cx="29163645" cy="28513565"/>
          </a:xfrm>
          <a:prstGeom prst="rect">
            <a:avLst/>
          </a:prstGeom>
        </p:spPr>
        <p:txBody>
          <a:bodyPr vert="horz" lIns="432054" tIns="216027" rIns="432054" bIns="216027"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1620203" y="40045010"/>
            <a:ext cx="7560945" cy="2300286"/>
          </a:xfrm>
          <a:prstGeom prst="rect">
            <a:avLst/>
          </a:prstGeom>
        </p:spPr>
        <p:txBody>
          <a:bodyPr vert="horz" lIns="432054" tIns="216027" rIns="432054" bIns="216027" rtlCol="0" anchor="ctr"/>
          <a:lstStyle>
            <a:lvl1pPr algn="l">
              <a:defRPr sz="5700">
                <a:solidFill>
                  <a:schemeClr val="tx1">
                    <a:tint val="75000"/>
                  </a:schemeClr>
                </a:solidFill>
              </a:defRPr>
            </a:lvl1pPr>
          </a:lstStyle>
          <a:p>
            <a:fld id="{702C3091-D2E1-484E-BD7A-933B995631E0}" type="datetimeFigureOut">
              <a:rPr lang="pt-PT" smtClean="0"/>
              <a:t>13/05/2014</a:t>
            </a:fld>
            <a:endParaRPr lang="pt-PT"/>
          </a:p>
        </p:txBody>
      </p:sp>
      <p:sp>
        <p:nvSpPr>
          <p:cNvPr id="5" name="Marcador de Posição do Rodapé 4"/>
          <p:cNvSpPr>
            <a:spLocks noGrp="1"/>
          </p:cNvSpPr>
          <p:nvPr>
            <p:ph type="ftr" sz="quarter" idx="3"/>
          </p:nvPr>
        </p:nvSpPr>
        <p:spPr>
          <a:xfrm>
            <a:off x="11071384" y="40045010"/>
            <a:ext cx="10261283" cy="2300286"/>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23222903" y="40045010"/>
            <a:ext cx="7560945" cy="2300286"/>
          </a:xfrm>
          <a:prstGeom prst="rect">
            <a:avLst/>
          </a:prstGeom>
        </p:spPr>
        <p:txBody>
          <a:bodyPr vert="horz" lIns="432054" tIns="216027" rIns="432054" bIns="216027" rtlCol="0" anchor="ctr"/>
          <a:lstStyle>
            <a:lvl1pPr algn="r">
              <a:defRPr sz="5700">
                <a:solidFill>
                  <a:schemeClr val="tx1">
                    <a:tint val="75000"/>
                  </a:schemeClr>
                </a:solidFill>
              </a:defRPr>
            </a:lvl1pPr>
          </a:lstStyle>
          <a:p>
            <a:fld id="{2812F617-B3B1-4A22-9534-BC0B57AE472A}" type="slidenum">
              <a:rPr lang="pt-PT" smtClean="0"/>
              <a:t>‹nº›</a:t>
            </a:fld>
            <a:endParaRPr lang="pt-PT"/>
          </a:p>
        </p:txBody>
      </p:sp>
    </p:spTree>
    <p:extLst>
      <p:ext uri="{BB962C8B-B14F-4D97-AF65-F5344CB8AC3E}">
        <p14:creationId xmlns:p14="http://schemas.microsoft.com/office/powerpoint/2010/main" val="2656129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pt-PT"/>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7"/>
          <p:cNvSpPr txBox="1">
            <a:spLocks noChangeArrowheads="1"/>
          </p:cNvSpPr>
          <p:nvPr/>
        </p:nvSpPr>
        <p:spPr bwMode="auto">
          <a:xfrm>
            <a:off x="1458917" y="9770362"/>
            <a:ext cx="21367749" cy="604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85" tIns="47293" rIns="94585" bIns="47293">
            <a:spAutoFit/>
          </a:bodyPr>
          <a:lstStyle>
            <a:lvl1pPr>
              <a:defRPr sz="2500">
                <a:solidFill>
                  <a:schemeClr val="tx1"/>
                </a:solidFill>
                <a:latin typeface="Times" pitchFamily="18" charset="0"/>
              </a:defRPr>
            </a:lvl1pPr>
            <a:lvl2pPr marL="742950" indent="-285750">
              <a:defRPr sz="2500">
                <a:solidFill>
                  <a:schemeClr val="tx1"/>
                </a:solidFill>
                <a:latin typeface="Times" pitchFamily="18" charset="0"/>
              </a:defRPr>
            </a:lvl2pPr>
            <a:lvl3pPr marL="1143000" indent="-228600">
              <a:defRPr sz="2500">
                <a:solidFill>
                  <a:schemeClr val="tx1"/>
                </a:solidFill>
                <a:latin typeface="Times" pitchFamily="18" charset="0"/>
              </a:defRPr>
            </a:lvl3pPr>
            <a:lvl4pPr marL="1600200" indent="-228600">
              <a:defRPr sz="2500">
                <a:solidFill>
                  <a:schemeClr val="tx1"/>
                </a:solidFill>
                <a:latin typeface="Times" pitchFamily="18" charset="0"/>
              </a:defRPr>
            </a:lvl4pPr>
            <a:lvl5pPr marL="2057400" indent="-228600">
              <a:defRPr sz="2500">
                <a:solidFill>
                  <a:schemeClr val="tx1"/>
                </a:solidFill>
                <a:latin typeface="Times" pitchFamily="18" charset="0"/>
              </a:defRPr>
            </a:lvl5pPr>
            <a:lvl6pPr marL="2514600" indent="-228600" eaLnBrk="0" fontAlgn="base" hangingPunct="0">
              <a:spcBef>
                <a:spcPct val="0"/>
              </a:spcBef>
              <a:spcAft>
                <a:spcPct val="0"/>
              </a:spcAft>
              <a:defRPr sz="2500">
                <a:solidFill>
                  <a:schemeClr val="tx1"/>
                </a:solidFill>
                <a:latin typeface="Times" pitchFamily="18" charset="0"/>
              </a:defRPr>
            </a:lvl6pPr>
            <a:lvl7pPr marL="2971800" indent="-228600" eaLnBrk="0" fontAlgn="base" hangingPunct="0">
              <a:spcBef>
                <a:spcPct val="0"/>
              </a:spcBef>
              <a:spcAft>
                <a:spcPct val="0"/>
              </a:spcAft>
              <a:defRPr sz="2500">
                <a:solidFill>
                  <a:schemeClr val="tx1"/>
                </a:solidFill>
                <a:latin typeface="Times" pitchFamily="18" charset="0"/>
              </a:defRPr>
            </a:lvl7pPr>
            <a:lvl8pPr marL="3429000" indent="-228600" eaLnBrk="0" fontAlgn="base" hangingPunct="0">
              <a:spcBef>
                <a:spcPct val="0"/>
              </a:spcBef>
              <a:spcAft>
                <a:spcPct val="0"/>
              </a:spcAft>
              <a:defRPr sz="2500">
                <a:solidFill>
                  <a:schemeClr val="tx1"/>
                </a:solidFill>
                <a:latin typeface="Times" pitchFamily="18" charset="0"/>
              </a:defRPr>
            </a:lvl8pPr>
            <a:lvl9pPr marL="3886200" indent="-228600" eaLnBrk="0" fontAlgn="base" hangingPunct="0">
              <a:spcBef>
                <a:spcPct val="0"/>
              </a:spcBef>
              <a:spcAft>
                <a:spcPct val="0"/>
              </a:spcAft>
              <a:defRPr sz="2500">
                <a:solidFill>
                  <a:schemeClr val="tx1"/>
                </a:solidFill>
                <a:latin typeface="Times" pitchFamily="18" charset="0"/>
              </a:defRPr>
            </a:lvl9pPr>
          </a:lstStyle>
          <a:p>
            <a:pPr>
              <a:lnSpc>
                <a:spcPct val="50000"/>
              </a:lnSpc>
              <a:spcBef>
                <a:spcPct val="50000"/>
              </a:spcBef>
            </a:pPr>
            <a:r>
              <a:rPr lang="pt-BR" altLang="pt-PT" sz="6600" b="1" dirty="0">
                <a:latin typeface="Arial" charset="0"/>
              </a:rPr>
              <a:t>Colocar aqui o título (e subtítulo) do poster</a:t>
            </a:r>
          </a:p>
        </p:txBody>
      </p:sp>
      <p:sp>
        <p:nvSpPr>
          <p:cNvPr id="2051" name="Text Box 9"/>
          <p:cNvSpPr txBox="1">
            <a:spLocks noChangeArrowheads="1"/>
          </p:cNvSpPr>
          <p:nvPr/>
        </p:nvSpPr>
        <p:spPr bwMode="auto">
          <a:xfrm>
            <a:off x="1516917" y="11011953"/>
            <a:ext cx="21367749" cy="140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85" tIns="47293" rIns="94585" bIns="47293">
            <a:spAutoFit/>
          </a:bodyPr>
          <a:lstStyle>
            <a:lvl1pPr>
              <a:defRPr sz="2500">
                <a:solidFill>
                  <a:schemeClr val="tx1"/>
                </a:solidFill>
                <a:latin typeface="Times" pitchFamily="18" charset="0"/>
              </a:defRPr>
            </a:lvl1pPr>
            <a:lvl2pPr marL="742950" indent="-285750">
              <a:defRPr sz="2500">
                <a:solidFill>
                  <a:schemeClr val="tx1"/>
                </a:solidFill>
                <a:latin typeface="Times" pitchFamily="18" charset="0"/>
              </a:defRPr>
            </a:lvl2pPr>
            <a:lvl3pPr marL="1143000" indent="-228600">
              <a:defRPr sz="2500">
                <a:solidFill>
                  <a:schemeClr val="tx1"/>
                </a:solidFill>
                <a:latin typeface="Times" pitchFamily="18" charset="0"/>
              </a:defRPr>
            </a:lvl3pPr>
            <a:lvl4pPr marL="1600200" indent="-228600">
              <a:defRPr sz="2500">
                <a:solidFill>
                  <a:schemeClr val="tx1"/>
                </a:solidFill>
                <a:latin typeface="Times" pitchFamily="18" charset="0"/>
              </a:defRPr>
            </a:lvl4pPr>
            <a:lvl5pPr marL="2057400" indent="-228600">
              <a:defRPr sz="2500">
                <a:solidFill>
                  <a:schemeClr val="tx1"/>
                </a:solidFill>
                <a:latin typeface="Times" pitchFamily="18" charset="0"/>
              </a:defRPr>
            </a:lvl5pPr>
            <a:lvl6pPr marL="2514600" indent="-228600" eaLnBrk="0" fontAlgn="base" hangingPunct="0">
              <a:spcBef>
                <a:spcPct val="0"/>
              </a:spcBef>
              <a:spcAft>
                <a:spcPct val="0"/>
              </a:spcAft>
              <a:defRPr sz="2500">
                <a:solidFill>
                  <a:schemeClr val="tx1"/>
                </a:solidFill>
                <a:latin typeface="Times" pitchFamily="18" charset="0"/>
              </a:defRPr>
            </a:lvl6pPr>
            <a:lvl7pPr marL="2971800" indent="-228600" eaLnBrk="0" fontAlgn="base" hangingPunct="0">
              <a:spcBef>
                <a:spcPct val="0"/>
              </a:spcBef>
              <a:spcAft>
                <a:spcPct val="0"/>
              </a:spcAft>
              <a:defRPr sz="2500">
                <a:solidFill>
                  <a:schemeClr val="tx1"/>
                </a:solidFill>
                <a:latin typeface="Times" pitchFamily="18" charset="0"/>
              </a:defRPr>
            </a:lvl7pPr>
            <a:lvl8pPr marL="3429000" indent="-228600" eaLnBrk="0" fontAlgn="base" hangingPunct="0">
              <a:spcBef>
                <a:spcPct val="0"/>
              </a:spcBef>
              <a:spcAft>
                <a:spcPct val="0"/>
              </a:spcAft>
              <a:defRPr sz="2500">
                <a:solidFill>
                  <a:schemeClr val="tx1"/>
                </a:solidFill>
                <a:latin typeface="Times" pitchFamily="18" charset="0"/>
              </a:defRPr>
            </a:lvl8pPr>
            <a:lvl9pPr marL="3886200" indent="-228600" eaLnBrk="0" fontAlgn="base" hangingPunct="0">
              <a:spcBef>
                <a:spcPct val="0"/>
              </a:spcBef>
              <a:spcAft>
                <a:spcPct val="0"/>
              </a:spcAft>
              <a:defRPr sz="2500">
                <a:solidFill>
                  <a:schemeClr val="tx1"/>
                </a:solidFill>
                <a:latin typeface="Times" pitchFamily="18" charset="0"/>
              </a:defRPr>
            </a:lvl9pPr>
          </a:lstStyle>
          <a:p>
            <a:pPr>
              <a:lnSpc>
                <a:spcPct val="90000"/>
              </a:lnSpc>
              <a:spcBef>
                <a:spcPct val="50000"/>
              </a:spcBef>
            </a:pPr>
            <a:r>
              <a:rPr lang="pt-PT" altLang="pt-PT" sz="4700" b="1" dirty="0">
                <a:latin typeface="Arial" charset="0"/>
              </a:rPr>
              <a:t>Nome dos(s) autor(</a:t>
            </a:r>
            <a:r>
              <a:rPr lang="pt-PT" altLang="pt-PT" sz="4700" b="1" dirty="0" err="1">
                <a:latin typeface="Arial" charset="0"/>
              </a:rPr>
              <a:t>es</a:t>
            </a:r>
            <a:r>
              <a:rPr lang="pt-PT" altLang="pt-PT" sz="4700" b="1" dirty="0">
                <a:latin typeface="Arial" charset="0"/>
              </a:rPr>
              <a:t>)</a:t>
            </a:r>
            <a:br>
              <a:rPr lang="pt-PT" altLang="pt-PT" sz="4700" b="1" dirty="0">
                <a:latin typeface="Arial" charset="0"/>
              </a:rPr>
            </a:br>
            <a:r>
              <a:rPr lang="pt-BR" altLang="pt-PT" sz="4400" dirty="0">
                <a:latin typeface="Arial" charset="0"/>
              </a:rPr>
              <a:t>Instituição do(s) autor(es)</a:t>
            </a:r>
            <a:endParaRPr lang="pt-BR" altLang="pt-PT" sz="2400" dirty="0"/>
          </a:p>
        </p:txBody>
      </p:sp>
      <p:sp>
        <p:nvSpPr>
          <p:cNvPr id="2052" name="Text Box 10"/>
          <p:cNvSpPr txBox="1">
            <a:spLocks noChangeArrowheads="1"/>
          </p:cNvSpPr>
          <p:nvPr/>
        </p:nvSpPr>
        <p:spPr bwMode="auto">
          <a:xfrm>
            <a:off x="1642325" y="12982618"/>
            <a:ext cx="8843962" cy="13022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85" tIns="47293" rIns="94585" bIns="47293">
            <a:spAutoFit/>
          </a:bodyPr>
          <a:lstStyle>
            <a:lvl1pPr>
              <a:defRPr sz="2500">
                <a:solidFill>
                  <a:schemeClr val="tx1"/>
                </a:solidFill>
                <a:latin typeface="Times" pitchFamily="18" charset="0"/>
              </a:defRPr>
            </a:lvl1pPr>
            <a:lvl2pPr marL="742950" indent="-285750">
              <a:defRPr sz="2500">
                <a:solidFill>
                  <a:schemeClr val="tx1"/>
                </a:solidFill>
                <a:latin typeface="Times" pitchFamily="18" charset="0"/>
              </a:defRPr>
            </a:lvl2pPr>
            <a:lvl3pPr marL="1143000" indent="-228600">
              <a:defRPr sz="2500">
                <a:solidFill>
                  <a:schemeClr val="tx1"/>
                </a:solidFill>
                <a:latin typeface="Times" pitchFamily="18" charset="0"/>
              </a:defRPr>
            </a:lvl3pPr>
            <a:lvl4pPr marL="1600200" indent="-228600">
              <a:defRPr sz="2500">
                <a:solidFill>
                  <a:schemeClr val="tx1"/>
                </a:solidFill>
                <a:latin typeface="Times" pitchFamily="18" charset="0"/>
              </a:defRPr>
            </a:lvl4pPr>
            <a:lvl5pPr marL="2057400" indent="-228600">
              <a:defRPr sz="2500">
                <a:solidFill>
                  <a:schemeClr val="tx1"/>
                </a:solidFill>
                <a:latin typeface="Times" pitchFamily="18" charset="0"/>
              </a:defRPr>
            </a:lvl5pPr>
            <a:lvl6pPr marL="2514600" indent="-228600" eaLnBrk="0" fontAlgn="base" hangingPunct="0">
              <a:spcBef>
                <a:spcPct val="0"/>
              </a:spcBef>
              <a:spcAft>
                <a:spcPct val="0"/>
              </a:spcAft>
              <a:defRPr sz="2500">
                <a:solidFill>
                  <a:schemeClr val="tx1"/>
                </a:solidFill>
                <a:latin typeface="Times" pitchFamily="18" charset="0"/>
              </a:defRPr>
            </a:lvl6pPr>
            <a:lvl7pPr marL="2971800" indent="-228600" eaLnBrk="0" fontAlgn="base" hangingPunct="0">
              <a:spcBef>
                <a:spcPct val="0"/>
              </a:spcBef>
              <a:spcAft>
                <a:spcPct val="0"/>
              </a:spcAft>
              <a:defRPr sz="2500">
                <a:solidFill>
                  <a:schemeClr val="tx1"/>
                </a:solidFill>
                <a:latin typeface="Times" pitchFamily="18" charset="0"/>
              </a:defRPr>
            </a:lvl7pPr>
            <a:lvl8pPr marL="3429000" indent="-228600" eaLnBrk="0" fontAlgn="base" hangingPunct="0">
              <a:spcBef>
                <a:spcPct val="0"/>
              </a:spcBef>
              <a:spcAft>
                <a:spcPct val="0"/>
              </a:spcAft>
              <a:defRPr sz="2500">
                <a:solidFill>
                  <a:schemeClr val="tx1"/>
                </a:solidFill>
                <a:latin typeface="Times" pitchFamily="18" charset="0"/>
              </a:defRPr>
            </a:lvl8pPr>
            <a:lvl9pPr marL="3886200" indent="-228600" eaLnBrk="0" fontAlgn="base" hangingPunct="0">
              <a:spcBef>
                <a:spcPct val="0"/>
              </a:spcBef>
              <a:spcAft>
                <a:spcPct val="0"/>
              </a:spcAft>
              <a:defRPr sz="2500">
                <a:solidFill>
                  <a:schemeClr val="tx1"/>
                </a:solidFill>
                <a:latin typeface="Times" pitchFamily="18" charset="0"/>
              </a:defRPr>
            </a:lvl9pPr>
          </a:lstStyle>
          <a:p>
            <a:pPr>
              <a:spcBef>
                <a:spcPct val="50000"/>
              </a:spcBef>
            </a:pPr>
            <a:r>
              <a:rPr lang="pt-BR" altLang="pt-PT" sz="2400" b="1" dirty="0">
                <a:solidFill>
                  <a:schemeClr val="hlink"/>
                </a:solidFill>
                <a:latin typeface="Arial" charset="0"/>
              </a:rPr>
              <a:t>Introdução</a:t>
            </a:r>
            <a:endParaRPr lang="pt-BR" altLang="pt-PT" sz="2400" dirty="0">
              <a:latin typeface="Arial" charset="0"/>
            </a:endParaRPr>
          </a:p>
          <a:p>
            <a:pPr algn="just">
              <a:spcBef>
                <a:spcPct val="50000"/>
              </a:spcBef>
            </a:pPr>
            <a:r>
              <a:rPr lang="en-US" altLang="pt-PT" sz="2400" dirty="0" err="1">
                <a:latin typeface="Arial" charset="0"/>
              </a:rPr>
              <a:t>Lorem</a:t>
            </a:r>
            <a:r>
              <a:rPr lang="en-US" altLang="pt-PT" sz="2400" dirty="0">
                <a:latin typeface="Arial" charset="0"/>
              </a:rPr>
              <a:t> </a:t>
            </a:r>
            <a:r>
              <a:rPr lang="en-US" altLang="pt-PT" sz="2400" dirty="0" err="1">
                <a:latin typeface="Arial" charset="0"/>
              </a:rPr>
              <a:t>ipsum</a:t>
            </a:r>
            <a:r>
              <a:rPr lang="en-US" altLang="pt-PT" sz="2400" dirty="0">
                <a:latin typeface="Arial" charset="0"/>
              </a:rPr>
              <a:t> dolor sit </a:t>
            </a:r>
            <a:r>
              <a:rPr lang="en-US" altLang="pt-PT" sz="2400" dirty="0" err="1">
                <a:latin typeface="Arial" charset="0"/>
              </a:rPr>
              <a:t>amet</a:t>
            </a:r>
            <a:r>
              <a:rPr lang="en-US" altLang="pt-PT" sz="2400" dirty="0">
                <a:latin typeface="Arial" charset="0"/>
              </a:rPr>
              <a:t>, </a:t>
            </a:r>
            <a:r>
              <a:rPr lang="en-US" altLang="pt-PT" sz="2400" dirty="0" err="1">
                <a:latin typeface="Arial" charset="0"/>
              </a:rPr>
              <a:t>consectetuer</a:t>
            </a:r>
            <a:r>
              <a:rPr lang="en-US" altLang="pt-PT" sz="2400" dirty="0">
                <a:latin typeface="Arial" charset="0"/>
              </a:rPr>
              <a:t> </a:t>
            </a:r>
            <a:r>
              <a:rPr lang="en-US" altLang="pt-PT" sz="2400" dirty="0" err="1">
                <a:latin typeface="Arial" charset="0"/>
              </a:rPr>
              <a:t>adipiscing</a:t>
            </a:r>
            <a:r>
              <a:rPr lang="en-US" altLang="pt-PT" sz="2400" dirty="0">
                <a:latin typeface="Arial" charset="0"/>
              </a:rPr>
              <a:t> </a:t>
            </a:r>
            <a:r>
              <a:rPr lang="en-US" altLang="pt-PT" sz="2400" dirty="0" err="1">
                <a:latin typeface="Arial" charset="0"/>
              </a:rPr>
              <a:t>elit</a:t>
            </a:r>
            <a:r>
              <a:rPr lang="en-US" altLang="pt-PT" sz="2400" dirty="0">
                <a:latin typeface="Arial" charset="0"/>
              </a:rPr>
              <a:t>, </a:t>
            </a:r>
            <a:r>
              <a:rPr lang="en-US" altLang="pt-PT" sz="2400" dirty="0" err="1">
                <a:latin typeface="Arial" charset="0"/>
              </a:rPr>
              <a:t>sed</a:t>
            </a:r>
            <a:r>
              <a:rPr lang="en-US" altLang="pt-PT" sz="2400" dirty="0">
                <a:latin typeface="Arial" charset="0"/>
              </a:rPr>
              <a:t> </a:t>
            </a:r>
            <a:r>
              <a:rPr lang="en-US" altLang="pt-PT" sz="2400" dirty="0" err="1">
                <a:latin typeface="Arial" charset="0"/>
              </a:rPr>
              <a:t>diam</a:t>
            </a:r>
            <a:r>
              <a:rPr lang="en-US" altLang="pt-PT" sz="2400" dirty="0">
                <a:latin typeface="Arial" charset="0"/>
              </a:rPr>
              <a:t> </a:t>
            </a:r>
            <a:r>
              <a:rPr lang="en-US" altLang="pt-PT" sz="2400" dirty="0" err="1">
                <a:latin typeface="Arial" charset="0"/>
              </a:rPr>
              <a:t>nonummy</a:t>
            </a:r>
            <a:r>
              <a:rPr lang="en-US" altLang="pt-PT" sz="2400" dirty="0">
                <a:latin typeface="Arial" charset="0"/>
              </a:rPr>
              <a:t> </a:t>
            </a:r>
            <a:r>
              <a:rPr lang="en-US" altLang="pt-PT" sz="2400" dirty="0" err="1">
                <a:latin typeface="Arial" charset="0"/>
              </a:rPr>
              <a:t>nibh</a:t>
            </a:r>
            <a:r>
              <a:rPr lang="en-US" altLang="pt-PT" sz="2400" dirty="0">
                <a:latin typeface="Arial" charset="0"/>
              </a:rPr>
              <a:t> </a:t>
            </a:r>
            <a:r>
              <a:rPr lang="en-US" altLang="pt-PT" sz="2400" dirty="0" err="1">
                <a:latin typeface="Arial" charset="0"/>
              </a:rPr>
              <a:t>euismod</a:t>
            </a:r>
            <a:r>
              <a:rPr lang="en-US" altLang="pt-PT" sz="2400" dirty="0">
                <a:latin typeface="Arial" charset="0"/>
              </a:rPr>
              <a:t> </a:t>
            </a:r>
            <a:r>
              <a:rPr lang="en-US" altLang="pt-PT" sz="2400" dirty="0" err="1">
                <a:latin typeface="Arial" charset="0"/>
              </a:rPr>
              <a:t>tincidunt</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laoreet</a:t>
            </a:r>
            <a:r>
              <a:rPr lang="en-US" altLang="pt-PT" sz="2400" dirty="0">
                <a:latin typeface="Arial" charset="0"/>
              </a:rPr>
              <a:t> </a:t>
            </a:r>
            <a:r>
              <a:rPr lang="en-US" altLang="pt-PT" sz="2400" dirty="0" err="1">
                <a:latin typeface="Arial" charset="0"/>
              </a:rPr>
              <a:t>dolore</a:t>
            </a:r>
            <a:r>
              <a:rPr lang="en-US" altLang="pt-PT" sz="2400" dirty="0">
                <a:latin typeface="Arial" charset="0"/>
              </a:rPr>
              <a:t> magna </a:t>
            </a:r>
            <a:r>
              <a:rPr lang="en-US" altLang="pt-PT" sz="2400" dirty="0" err="1">
                <a:latin typeface="Arial" charset="0"/>
              </a:rPr>
              <a:t>aliquam</a:t>
            </a:r>
            <a:r>
              <a:rPr lang="en-US" altLang="pt-PT" sz="2400" dirty="0">
                <a:latin typeface="Arial" charset="0"/>
              </a:rPr>
              <a:t> </a:t>
            </a:r>
            <a:r>
              <a:rPr lang="en-US" altLang="pt-PT" sz="2400" dirty="0" err="1">
                <a:latin typeface="Arial" charset="0"/>
              </a:rPr>
              <a:t>erat</a:t>
            </a:r>
            <a:r>
              <a:rPr lang="en-US" altLang="pt-PT" sz="2400" dirty="0">
                <a:latin typeface="Arial" charset="0"/>
              </a:rPr>
              <a:t> </a:t>
            </a:r>
            <a:r>
              <a:rPr lang="en-US" altLang="pt-PT" sz="2400" dirty="0" err="1">
                <a:latin typeface="Arial" charset="0"/>
              </a:rPr>
              <a:t>volutpat</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wisi</a:t>
            </a:r>
            <a:r>
              <a:rPr lang="en-US" altLang="pt-PT" sz="2400" dirty="0">
                <a:latin typeface="Arial" charset="0"/>
              </a:rPr>
              <a:t> </a:t>
            </a:r>
            <a:r>
              <a:rPr lang="en-US" altLang="pt-PT" sz="2400" dirty="0" err="1">
                <a:latin typeface="Arial" charset="0"/>
              </a:rPr>
              <a:t>enim</a:t>
            </a:r>
            <a:r>
              <a:rPr lang="en-US" altLang="pt-PT" sz="2400" dirty="0">
                <a:latin typeface="Arial" charset="0"/>
              </a:rPr>
              <a:t> ad minim </a:t>
            </a:r>
            <a:r>
              <a:rPr lang="en-US" altLang="pt-PT" sz="2400" dirty="0" err="1">
                <a:latin typeface="Arial" charset="0"/>
              </a:rPr>
              <a:t>veniam</a:t>
            </a:r>
            <a:r>
              <a:rPr lang="en-US" altLang="pt-PT" sz="2400" dirty="0">
                <a:latin typeface="Arial" charset="0"/>
              </a:rPr>
              <a:t>, </a:t>
            </a:r>
            <a:r>
              <a:rPr lang="en-US" altLang="pt-PT" sz="2400" dirty="0" err="1">
                <a:latin typeface="Arial" charset="0"/>
              </a:rPr>
              <a:t>quis</a:t>
            </a:r>
            <a:r>
              <a:rPr lang="en-US" altLang="pt-PT" sz="2400" dirty="0">
                <a:latin typeface="Arial" charset="0"/>
              </a:rPr>
              <a:t> </a:t>
            </a:r>
            <a:r>
              <a:rPr lang="en-US" altLang="pt-PT" sz="2400" dirty="0" err="1">
                <a:latin typeface="Arial" charset="0"/>
              </a:rPr>
              <a:t>nostrud</a:t>
            </a:r>
            <a:r>
              <a:rPr lang="en-US" altLang="pt-PT" sz="2400" dirty="0">
                <a:latin typeface="Arial" charset="0"/>
              </a:rPr>
              <a:t> </a:t>
            </a:r>
            <a:r>
              <a:rPr lang="en-US" altLang="pt-PT" sz="2400" dirty="0" err="1">
                <a:latin typeface="Arial" charset="0"/>
              </a:rPr>
              <a:t>exerci</a:t>
            </a:r>
            <a:r>
              <a:rPr lang="en-US" altLang="pt-PT" sz="2400" dirty="0">
                <a:latin typeface="Arial" charset="0"/>
              </a:rPr>
              <a:t> </a:t>
            </a:r>
            <a:r>
              <a:rPr lang="en-US" altLang="pt-PT" sz="2400" dirty="0" err="1">
                <a:latin typeface="Arial" charset="0"/>
              </a:rPr>
              <a:t>tation</a:t>
            </a:r>
            <a:r>
              <a:rPr lang="en-US" altLang="pt-PT" sz="2400" dirty="0">
                <a:latin typeface="Arial" charset="0"/>
              </a:rPr>
              <a:t> </a:t>
            </a:r>
            <a:r>
              <a:rPr lang="en-US" altLang="pt-PT" sz="2400" dirty="0" err="1">
                <a:latin typeface="Arial" charset="0"/>
              </a:rPr>
              <a:t>ullamcorper</a:t>
            </a:r>
            <a:r>
              <a:rPr lang="en-US" altLang="pt-PT" sz="2400" dirty="0">
                <a:latin typeface="Arial" charset="0"/>
              </a:rPr>
              <a:t> </a:t>
            </a:r>
            <a:r>
              <a:rPr lang="en-US" altLang="pt-PT" sz="2400" dirty="0" err="1">
                <a:latin typeface="Arial" charset="0"/>
              </a:rPr>
              <a:t>suscipit</a:t>
            </a:r>
            <a:r>
              <a:rPr lang="en-US" altLang="pt-PT" sz="2400" dirty="0">
                <a:latin typeface="Arial" charset="0"/>
              </a:rPr>
              <a:t> </a:t>
            </a:r>
            <a:r>
              <a:rPr lang="en-US" altLang="pt-PT" sz="2400" dirty="0" err="1">
                <a:latin typeface="Arial" charset="0"/>
              </a:rPr>
              <a:t>lobortis</a:t>
            </a:r>
            <a:r>
              <a:rPr lang="en-US" altLang="pt-PT" sz="2400" dirty="0">
                <a:latin typeface="Arial" charset="0"/>
              </a:rPr>
              <a:t> </a:t>
            </a:r>
            <a:r>
              <a:rPr lang="en-US" altLang="pt-PT" sz="2400" dirty="0" err="1">
                <a:latin typeface="Arial" charset="0"/>
              </a:rPr>
              <a:t>nisl</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aliquip</a:t>
            </a:r>
            <a:r>
              <a:rPr lang="en-US" altLang="pt-PT" sz="2400" dirty="0">
                <a:latin typeface="Arial" charset="0"/>
              </a:rPr>
              <a:t> ex </a:t>
            </a:r>
            <a:r>
              <a:rPr lang="en-US" altLang="pt-PT" sz="2400" dirty="0" err="1">
                <a:latin typeface="Arial" charset="0"/>
              </a:rPr>
              <a:t>ea</a:t>
            </a:r>
            <a:r>
              <a:rPr lang="en-US" altLang="pt-PT" sz="2400" dirty="0">
                <a:latin typeface="Arial" charset="0"/>
              </a:rPr>
              <a:t> </a:t>
            </a:r>
            <a:r>
              <a:rPr lang="en-US" altLang="pt-PT" sz="2400" dirty="0" err="1">
                <a:latin typeface="Arial" charset="0"/>
              </a:rPr>
              <a:t>commodo</a:t>
            </a:r>
            <a:r>
              <a:rPr lang="en-US" altLang="pt-PT" sz="2400" dirty="0">
                <a:latin typeface="Arial" charset="0"/>
              </a:rPr>
              <a:t> </a:t>
            </a:r>
            <a:r>
              <a:rPr lang="en-US" altLang="pt-PT" sz="2400" dirty="0" err="1">
                <a:latin typeface="Arial" charset="0"/>
              </a:rPr>
              <a:t>consequat</a:t>
            </a:r>
            <a:r>
              <a:rPr lang="en-US" altLang="pt-PT" sz="2400" dirty="0">
                <a:latin typeface="Arial" charset="0"/>
              </a:rPr>
              <a:t>. </a:t>
            </a:r>
            <a:r>
              <a:rPr lang="en-US" altLang="pt-PT" sz="2400" dirty="0" err="1">
                <a:latin typeface="Arial" charset="0"/>
              </a:rPr>
              <a:t>Duis</a:t>
            </a:r>
            <a:r>
              <a:rPr lang="en-US" altLang="pt-PT" sz="2400" dirty="0">
                <a:latin typeface="Arial" charset="0"/>
              </a:rPr>
              <a:t> </a:t>
            </a:r>
            <a:r>
              <a:rPr lang="en-US" altLang="pt-PT" sz="2400" dirty="0" err="1">
                <a:latin typeface="Arial" charset="0"/>
              </a:rPr>
              <a:t>autem</a:t>
            </a:r>
            <a:r>
              <a:rPr lang="en-US" altLang="pt-PT" sz="2400" dirty="0">
                <a:latin typeface="Arial" charset="0"/>
              </a:rPr>
              <a:t> </a:t>
            </a:r>
            <a:r>
              <a:rPr lang="en-US" altLang="pt-PT" sz="2400" dirty="0" err="1">
                <a:latin typeface="Arial" charset="0"/>
              </a:rPr>
              <a:t>vel</a:t>
            </a:r>
            <a:r>
              <a:rPr lang="en-US" altLang="pt-PT" sz="2400" dirty="0">
                <a:latin typeface="Arial" charset="0"/>
              </a:rPr>
              <a:t> </a:t>
            </a:r>
            <a:r>
              <a:rPr lang="en-US" altLang="pt-PT" sz="2400" dirty="0" err="1">
                <a:latin typeface="Arial" charset="0"/>
              </a:rPr>
              <a:t>eum</a:t>
            </a:r>
            <a:r>
              <a:rPr lang="en-US" altLang="pt-PT" sz="2400" dirty="0">
                <a:latin typeface="Arial" charset="0"/>
              </a:rPr>
              <a:t> </a:t>
            </a:r>
            <a:r>
              <a:rPr lang="en-US" altLang="pt-PT" sz="2400" dirty="0" err="1">
                <a:latin typeface="Arial" charset="0"/>
              </a:rPr>
              <a:t>iriure</a:t>
            </a:r>
            <a:r>
              <a:rPr lang="en-US" altLang="pt-PT" sz="2400" dirty="0">
                <a:latin typeface="Arial" charset="0"/>
              </a:rPr>
              <a:t> dolor in </a:t>
            </a:r>
            <a:r>
              <a:rPr lang="en-US" altLang="pt-PT" sz="2400" dirty="0" err="1">
                <a:latin typeface="Arial" charset="0"/>
              </a:rPr>
              <a:t>hendrerit</a:t>
            </a:r>
            <a:r>
              <a:rPr lang="en-US" altLang="pt-PT" sz="2400" dirty="0">
                <a:latin typeface="Arial" charset="0"/>
              </a:rPr>
              <a:t> in </a:t>
            </a:r>
            <a:r>
              <a:rPr lang="en-US" altLang="pt-PT" sz="2400" dirty="0" err="1">
                <a:latin typeface="Arial" charset="0"/>
              </a:rPr>
              <a:t>vulputate</a:t>
            </a:r>
            <a:r>
              <a:rPr lang="en-US" altLang="pt-PT" sz="2400" dirty="0">
                <a:latin typeface="Arial" charset="0"/>
              </a:rPr>
              <a:t> </a:t>
            </a:r>
            <a:r>
              <a:rPr lang="en-US" altLang="pt-PT" sz="2400" dirty="0" err="1">
                <a:latin typeface="Arial" charset="0"/>
              </a:rPr>
              <a:t>velit</a:t>
            </a:r>
            <a:r>
              <a:rPr lang="en-US" altLang="pt-PT" sz="2400" dirty="0">
                <a:latin typeface="Arial" charset="0"/>
              </a:rPr>
              <a:t> </a:t>
            </a:r>
            <a:r>
              <a:rPr lang="en-US" altLang="pt-PT" sz="2400" dirty="0" err="1">
                <a:latin typeface="Arial" charset="0"/>
              </a:rPr>
              <a:t>esse</a:t>
            </a:r>
            <a:r>
              <a:rPr lang="en-US" altLang="pt-PT" sz="2400" dirty="0">
                <a:latin typeface="Arial" charset="0"/>
              </a:rPr>
              <a:t> </a:t>
            </a:r>
            <a:r>
              <a:rPr lang="en-US" altLang="pt-PT" sz="2400" dirty="0" err="1">
                <a:latin typeface="Arial" charset="0"/>
              </a:rPr>
              <a:t>molestie</a:t>
            </a:r>
            <a:r>
              <a:rPr lang="en-US" altLang="pt-PT" sz="2400" dirty="0">
                <a:latin typeface="Arial" charset="0"/>
              </a:rPr>
              <a:t> </a:t>
            </a:r>
            <a:r>
              <a:rPr lang="en-US" altLang="pt-PT" sz="2400" dirty="0" err="1">
                <a:latin typeface="Arial" charset="0"/>
              </a:rPr>
              <a:t>consequat</a:t>
            </a:r>
            <a:r>
              <a:rPr lang="en-US" altLang="pt-PT" sz="2400" dirty="0">
                <a:latin typeface="Arial" charset="0"/>
              </a:rPr>
              <a:t>, </a:t>
            </a:r>
            <a:r>
              <a:rPr lang="en-US" altLang="pt-PT" sz="2400" dirty="0" err="1">
                <a:latin typeface="Arial" charset="0"/>
              </a:rPr>
              <a:t>vel</a:t>
            </a:r>
            <a:r>
              <a:rPr lang="en-US" altLang="pt-PT" sz="2400" dirty="0">
                <a:latin typeface="Arial" charset="0"/>
              </a:rPr>
              <a:t> </a:t>
            </a:r>
            <a:r>
              <a:rPr lang="en-US" altLang="pt-PT" sz="2400" dirty="0" err="1">
                <a:latin typeface="Arial" charset="0"/>
              </a:rPr>
              <a:t>illum</a:t>
            </a:r>
            <a:r>
              <a:rPr lang="en-US" altLang="pt-PT" sz="2400" dirty="0">
                <a:latin typeface="Arial" charset="0"/>
              </a:rPr>
              <a:t> </a:t>
            </a:r>
            <a:r>
              <a:rPr lang="en-US" altLang="pt-PT" sz="2400" dirty="0" err="1">
                <a:latin typeface="Arial" charset="0"/>
              </a:rPr>
              <a:t>dolore</a:t>
            </a:r>
            <a:r>
              <a:rPr lang="en-US" altLang="pt-PT" sz="2400" dirty="0">
                <a:latin typeface="Arial" charset="0"/>
              </a:rPr>
              <a:t> </a:t>
            </a:r>
            <a:r>
              <a:rPr lang="en-US" altLang="pt-PT" sz="2400" dirty="0" err="1">
                <a:latin typeface="Arial" charset="0"/>
              </a:rPr>
              <a:t>eu</a:t>
            </a:r>
            <a:r>
              <a:rPr lang="en-US" altLang="pt-PT" sz="2400" dirty="0">
                <a:latin typeface="Arial" charset="0"/>
              </a:rPr>
              <a:t> </a:t>
            </a:r>
            <a:r>
              <a:rPr lang="en-US" altLang="pt-PT" sz="2400" dirty="0" err="1">
                <a:latin typeface="Arial" charset="0"/>
              </a:rPr>
              <a:t>feugiat</a:t>
            </a:r>
            <a:r>
              <a:rPr lang="en-US" altLang="pt-PT" sz="2400" dirty="0">
                <a:latin typeface="Arial" charset="0"/>
              </a:rPr>
              <a:t> </a:t>
            </a:r>
            <a:r>
              <a:rPr lang="en-US" altLang="pt-PT" sz="2400" dirty="0" err="1">
                <a:latin typeface="Arial" charset="0"/>
              </a:rPr>
              <a:t>nulla</a:t>
            </a:r>
            <a:r>
              <a:rPr lang="en-US" altLang="pt-PT" sz="2400" dirty="0">
                <a:latin typeface="Arial" charset="0"/>
              </a:rPr>
              <a:t> </a:t>
            </a:r>
            <a:r>
              <a:rPr lang="en-US" altLang="pt-PT" sz="2400" dirty="0" err="1">
                <a:latin typeface="Arial" charset="0"/>
              </a:rPr>
              <a:t>facilisis</a:t>
            </a:r>
            <a:r>
              <a:rPr lang="en-US" altLang="pt-PT" sz="2400" dirty="0">
                <a:latin typeface="Arial" charset="0"/>
              </a:rPr>
              <a:t> at </a:t>
            </a:r>
            <a:r>
              <a:rPr lang="en-US" altLang="pt-PT" sz="2400" dirty="0" err="1">
                <a:latin typeface="Arial" charset="0"/>
              </a:rPr>
              <a:t>vero</a:t>
            </a:r>
            <a:r>
              <a:rPr lang="en-US" altLang="pt-PT" sz="2400" dirty="0">
                <a:latin typeface="Arial" charset="0"/>
              </a:rPr>
              <a:t> </a:t>
            </a:r>
            <a:r>
              <a:rPr lang="en-US" altLang="pt-PT" sz="2400" dirty="0" err="1">
                <a:latin typeface="Arial" charset="0"/>
              </a:rPr>
              <a:t>eros</a:t>
            </a:r>
            <a:r>
              <a:rPr lang="en-US" altLang="pt-PT" sz="2400" dirty="0">
                <a:latin typeface="Arial" charset="0"/>
              </a:rPr>
              <a:t> et </a:t>
            </a:r>
            <a:r>
              <a:rPr lang="en-US" altLang="pt-PT" sz="2400" dirty="0" err="1">
                <a:latin typeface="Arial" charset="0"/>
              </a:rPr>
              <a:t>accumsan</a:t>
            </a:r>
            <a:r>
              <a:rPr lang="en-US" altLang="pt-PT" sz="2400" dirty="0">
                <a:latin typeface="Arial" charset="0"/>
              </a:rPr>
              <a:t> et </a:t>
            </a:r>
            <a:r>
              <a:rPr lang="en-US" altLang="pt-PT" sz="2400" dirty="0" err="1">
                <a:latin typeface="Arial" charset="0"/>
              </a:rPr>
              <a:t>iusto</a:t>
            </a:r>
            <a:r>
              <a:rPr lang="en-US" altLang="pt-PT" sz="2400" dirty="0">
                <a:latin typeface="Arial" charset="0"/>
              </a:rPr>
              <a:t> </a:t>
            </a:r>
            <a:r>
              <a:rPr lang="en-US" altLang="pt-PT" sz="2400" dirty="0" err="1">
                <a:latin typeface="Arial" charset="0"/>
              </a:rPr>
              <a:t>odio</a:t>
            </a:r>
            <a:r>
              <a:rPr lang="en-US" altLang="pt-PT" sz="2400" dirty="0">
                <a:latin typeface="Arial" charset="0"/>
              </a:rPr>
              <a:t> </a:t>
            </a:r>
            <a:r>
              <a:rPr lang="en-US" altLang="pt-PT" sz="2400" dirty="0" err="1">
                <a:latin typeface="Arial" charset="0"/>
              </a:rPr>
              <a:t>dignissim</a:t>
            </a:r>
            <a:r>
              <a:rPr lang="en-US" altLang="pt-PT" sz="2400" dirty="0">
                <a:latin typeface="Arial" charset="0"/>
              </a:rPr>
              <a:t> qui </a:t>
            </a:r>
            <a:r>
              <a:rPr lang="en-US" altLang="pt-PT" sz="2400" dirty="0" err="1">
                <a:latin typeface="Arial" charset="0"/>
              </a:rPr>
              <a:t>blandit</a:t>
            </a:r>
            <a:r>
              <a:rPr lang="en-US" altLang="pt-PT" sz="2400" dirty="0">
                <a:latin typeface="Arial" charset="0"/>
              </a:rPr>
              <a:t> </a:t>
            </a:r>
            <a:r>
              <a:rPr lang="en-US" altLang="pt-PT" sz="2400" dirty="0" err="1">
                <a:latin typeface="Arial" charset="0"/>
              </a:rPr>
              <a:t>praesent</a:t>
            </a:r>
            <a:r>
              <a:rPr lang="en-US" altLang="pt-PT" sz="2400" dirty="0">
                <a:latin typeface="Arial" charset="0"/>
              </a:rPr>
              <a:t> </a:t>
            </a:r>
            <a:r>
              <a:rPr lang="en-US" altLang="pt-PT" sz="2400" dirty="0" err="1">
                <a:latin typeface="Arial" charset="0"/>
              </a:rPr>
              <a:t>luptatum</a:t>
            </a:r>
            <a:r>
              <a:rPr lang="en-US" altLang="pt-PT" sz="2400" dirty="0">
                <a:latin typeface="Arial" charset="0"/>
              </a:rPr>
              <a:t> </a:t>
            </a:r>
            <a:r>
              <a:rPr lang="en-US" altLang="pt-PT" sz="2400" dirty="0" err="1">
                <a:latin typeface="Arial" charset="0"/>
              </a:rPr>
              <a:t>zzril</a:t>
            </a:r>
            <a:r>
              <a:rPr lang="en-US" altLang="pt-PT" sz="2400" dirty="0">
                <a:latin typeface="Arial" charset="0"/>
              </a:rPr>
              <a:t> </a:t>
            </a:r>
            <a:r>
              <a:rPr lang="en-US" altLang="pt-PT" sz="2400" dirty="0" err="1">
                <a:latin typeface="Arial" charset="0"/>
              </a:rPr>
              <a:t>delenit</a:t>
            </a:r>
            <a:r>
              <a:rPr lang="en-US" altLang="pt-PT" sz="2400" dirty="0">
                <a:latin typeface="Arial" charset="0"/>
              </a:rPr>
              <a:t> </a:t>
            </a:r>
            <a:r>
              <a:rPr lang="en-US" altLang="pt-PT" sz="2400" dirty="0" err="1">
                <a:latin typeface="Arial" charset="0"/>
              </a:rPr>
              <a:t>augue</a:t>
            </a:r>
            <a:r>
              <a:rPr lang="en-US" altLang="pt-PT" sz="2400" dirty="0">
                <a:latin typeface="Arial" charset="0"/>
              </a:rPr>
              <a:t> </a:t>
            </a:r>
            <a:r>
              <a:rPr lang="en-US" altLang="pt-PT" sz="2400" dirty="0" err="1">
                <a:latin typeface="Arial" charset="0"/>
              </a:rPr>
              <a:t>duis</a:t>
            </a:r>
            <a:r>
              <a:rPr lang="en-US" altLang="pt-PT" sz="2400" dirty="0">
                <a:latin typeface="Arial" charset="0"/>
              </a:rPr>
              <a:t> </a:t>
            </a:r>
            <a:r>
              <a:rPr lang="en-US" altLang="pt-PT" sz="2400" dirty="0" err="1">
                <a:latin typeface="Arial" charset="0"/>
              </a:rPr>
              <a:t>dolore</a:t>
            </a:r>
            <a:r>
              <a:rPr lang="en-US" altLang="pt-PT" sz="2400" dirty="0">
                <a:latin typeface="Arial" charset="0"/>
              </a:rPr>
              <a:t> </a:t>
            </a:r>
            <a:r>
              <a:rPr lang="en-US" altLang="pt-PT" sz="2400" dirty="0" err="1">
                <a:latin typeface="Arial" charset="0"/>
              </a:rPr>
              <a:t>te</a:t>
            </a:r>
            <a:r>
              <a:rPr lang="en-US" altLang="pt-PT" sz="2400" dirty="0">
                <a:latin typeface="Arial" charset="0"/>
              </a:rPr>
              <a:t> </a:t>
            </a:r>
            <a:r>
              <a:rPr lang="en-US" altLang="pt-PT" sz="2400" dirty="0" err="1">
                <a:latin typeface="Arial" charset="0"/>
              </a:rPr>
              <a:t>feugait</a:t>
            </a:r>
            <a:r>
              <a:rPr lang="en-US" altLang="pt-PT" sz="2400" dirty="0">
                <a:latin typeface="Arial" charset="0"/>
              </a:rPr>
              <a:t> </a:t>
            </a:r>
            <a:r>
              <a:rPr lang="en-US" altLang="pt-PT" sz="2400" dirty="0" err="1">
                <a:latin typeface="Arial" charset="0"/>
              </a:rPr>
              <a:t>nulla</a:t>
            </a:r>
            <a:r>
              <a:rPr lang="en-US" altLang="pt-PT" sz="2400" dirty="0">
                <a:latin typeface="Arial" charset="0"/>
              </a:rPr>
              <a:t> </a:t>
            </a:r>
            <a:r>
              <a:rPr lang="en-US" altLang="pt-PT" sz="2400" dirty="0" err="1">
                <a:latin typeface="Arial" charset="0"/>
              </a:rPr>
              <a:t>facilisi</a:t>
            </a:r>
            <a:r>
              <a:rPr lang="en-US" altLang="pt-PT" sz="2400" dirty="0">
                <a:latin typeface="Arial" charset="0"/>
              </a:rPr>
              <a:t>. </a:t>
            </a:r>
          </a:p>
          <a:p>
            <a:pPr algn="just">
              <a:spcBef>
                <a:spcPct val="50000"/>
              </a:spcBef>
            </a:pPr>
            <a:r>
              <a:rPr lang="en-US" altLang="pt-PT" sz="2400" dirty="0">
                <a:latin typeface="Arial" charset="0"/>
              </a:rPr>
              <a:t>Nam liber </a:t>
            </a:r>
            <a:r>
              <a:rPr lang="en-US" altLang="pt-PT" sz="2400" dirty="0" err="1">
                <a:latin typeface="Arial" charset="0"/>
              </a:rPr>
              <a:t>tempor</a:t>
            </a:r>
            <a:r>
              <a:rPr lang="en-US" altLang="pt-PT" sz="2400" dirty="0">
                <a:latin typeface="Arial" charset="0"/>
              </a:rPr>
              <a:t> cum </a:t>
            </a:r>
            <a:r>
              <a:rPr lang="en-US" altLang="pt-PT" sz="2400" dirty="0" err="1">
                <a:latin typeface="Arial" charset="0"/>
              </a:rPr>
              <a:t>soluta</a:t>
            </a:r>
            <a:r>
              <a:rPr lang="en-US" altLang="pt-PT" sz="2400" dirty="0">
                <a:latin typeface="Arial" charset="0"/>
              </a:rPr>
              <a:t> </a:t>
            </a:r>
            <a:r>
              <a:rPr lang="en-US" altLang="pt-PT" sz="2400" dirty="0" err="1">
                <a:latin typeface="Arial" charset="0"/>
              </a:rPr>
              <a:t>nobis</a:t>
            </a:r>
            <a:r>
              <a:rPr lang="en-US" altLang="pt-PT" sz="2400" dirty="0">
                <a:latin typeface="Arial" charset="0"/>
              </a:rPr>
              <a:t> </a:t>
            </a:r>
            <a:r>
              <a:rPr lang="en-US" altLang="pt-PT" sz="2400" dirty="0" err="1">
                <a:latin typeface="Arial" charset="0"/>
              </a:rPr>
              <a:t>eleifend</a:t>
            </a:r>
            <a:r>
              <a:rPr lang="en-US" altLang="pt-PT" sz="2400" dirty="0">
                <a:latin typeface="Arial" charset="0"/>
              </a:rPr>
              <a:t> option </a:t>
            </a:r>
            <a:r>
              <a:rPr lang="en-US" altLang="pt-PT" sz="2400" dirty="0" err="1">
                <a:latin typeface="Arial" charset="0"/>
              </a:rPr>
              <a:t>congue</a:t>
            </a:r>
            <a:r>
              <a:rPr lang="en-US" altLang="pt-PT" sz="2400" dirty="0">
                <a:latin typeface="Arial" charset="0"/>
              </a:rPr>
              <a:t> </a:t>
            </a:r>
            <a:r>
              <a:rPr lang="en-US" altLang="pt-PT" sz="2400" dirty="0" err="1">
                <a:latin typeface="Arial" charset="0"/>
              </a:rPr>
              <a:t>nihil</a:t>
            </a:r>
            <a:r>
              <a:rPr lang="en-US" altLang="pt-PT" sz="2400" dirty="0">
                <a:latin typeface="Arial" charset="0"/>
              </a:rPr>
              <a:t> </a:t>
            </a:r>
            <a:r>
              <a:rPr lang="en-US" altLang="pt-PT" sz="2400" dirty="0" err="1">
                <a:latin typeface="Arial" charset="0"/>
              </a:rPr>
              <a:t>imperdiet</a:t>
            </a:r>
            <a:r>
              <a:rPr lang="en-US" altLang="pt-PT" sz="2400" dirty="0">
                <a:latin typeface="Arial" charset="0"/>
              </a:rPr>
              <a:t> doming id quod </a:t>
            </a:r>
            <a:r>
              <a:rPr lang="en-US" altLang="pt-PT" sz="2400" dirty="0" err="1">
                <a:latin typeface="Arial" charset="0"/>
              </a:rPr>
              <a:t>mazim</a:t>
            </a:r>
            <a:r>
              <a:rPr lang="en-US" altLang="pt-PT" sz="2400" dirty="0">
                <a:latin typeface="Arial" charset="0"/>
              </a:rPr>
              <a:t> </a:t>
            </a:r>
            <a:r>
              <a:rPr lang="en-US" altLang="pt-PT" sz="2400" dirty="0" err="1">
                <a:latin typeface="Arial" charset="0"/>
              </a:rPr>
              <a:t>placerat</a:t>
            </a:r>
            <a:r>
              <a:rPr lang="en-US" altLang="pt-PT" sz="2400" dirty="0">
                <a:latin typeface="Arial" charset="0"/>
              </a:rPr>
              <a:t> facer </a:t>
            </a:r>
            <a:r>
              <a:rPr lang="en-US" altLang="pt-PT" sz="2400" dirty="0" err="1">
                <a:latin typeface="Arial" charset="0"/>
              </a:rPr>
              <a:t>possim</a:t>
            </a:r>
            <a:r>
              <a:rPr lang="en-US" altLang="pt-PT" sz="2400" dirty="0">
                <a:latin typeface="Arial" charset="0"/>
              </a:rPr>
              <a:t> </a:t>
            </a:r>
            <a:r>
              <a:rPr lang="en-US" altLang="pt-PT" sz="2400" dirty="0" err="1">
                <a:latin typeface="Arial" charset="0"/>
              </a:rPr>
              <a:t>assum</a:t>
            </a:r>
            <a:r>
              <a:rPr lang="en-US" altLang="pt-PT" sz="2400" dirty="0">
                <a:latin typeface="Arial" charset="0"/>
              </a:rPr>
              <a:t>. </a:t>
            </a:r>
            <a:r>
              <a:rPr lang="en-US" altLang="pt-PT" sz="2400" dirty="0" err="1">
                <a:latin typeface="Arial" charset="0"/>
              </a:rPr>
              <a:t>Typi</a:t>
            </a:r>
            <a:r>
              <a:rPr lang="en-US" altLang="pt-PT" sz="2400" dirty="0">
                <a:latin typeface="Arial" charset="0"/>
              </a:rPr>
              <a:t> non </a:t>
            </a:r>
            <a:r>
              <a:rPr lang="en-US" altLang="pt-PT" sz="2400" dirty="0" err="1">
                <a:latin typeface="Arial" charset="0"/>
              </a:rPr>
              <a:t>habent</a:t>
            </a:r>
            <a:r>
              <a:rPr lang="en-US" altLang="pt-PT" sz="2400" dirty="0">
                <a:latin typeface="Arial" charset="0"/>
              </a:rPr>
              <a:t> </a:t>
            </a:r>
            <a:r>
              <a:rPr lang="en-US" altLang="pt-PT" sz="2400" dirty="0" err="1">
                <a:latin typeface="Arial" charset="0"/>
              </a:rPr>
              <a:t>claritatem</a:t>
            </a:r>
            <a:r>
              <a:rPr lang="en-US" altLang="pt-PT" sz="2400" dirty="0">
                <a:latin typeface="Arial" charset="0"/>
              </a:rPr>
              <a:t> </a:t>
            </a:r>
            <a:r>
              <a:rPr lang="en-US" altLang="pt-PT" sz="2400" dirty="0" err="1">
                <a:latin typeface="Arial" charset="0"/>
              </a:rPr>
              <a:t>insitam</a:t>
            </a:r>
            <a:r>
              <a:rPr lang="en-US" altLang="pt-PT" sz="2400" dirty="0">
                <a:latin typeface="Arial" charset="0"/>
              </a:rPr>
              <a:t>; </a:t>
            </a:r>
            <a:r>
              <a:rPr lang="en-US" altLang="pt-PT" sz="2400" dirty="0" err="1">
                <a:latin typeface="Arial" charset="0"/>
              </a:rPr>
              <a:t>est</a:t>
            </a:r>
            <a:r>
              <a:rPr lang="en-US" altLang="pt-PT" sz="2400" dirty="0">
                <a:latin typeface="Arial" charset="0"/>
              </a:rPr>
              <a:t> </a:t>
            </a:r>
            <a:r>
              <a:rPr lang="en-US" altLang="pt-PT" sz="2400" dirty="0" err="1">
                <a:latin typeface="Arial" charset="0"/>
              </a:rPr>
              <a:t>usus</a:t>
            </a:r>
            <a:r>
              <a:rPr lang="en-US" altLang="pt-PT" sz="2400" dirty="0">
                <a:latin typeface="Arial" charset="0"/>
              </a:rPr>
              <a:t> </a:t>
            </a:r>
            <a:r>
              <a:rPr lang="en-US" altLang="pt-PT" sz="2400" dirty="0" err="1">
                <a:latin typeface="Arial" charset="0"/>
              </a:rPr>
              <a:t>legentis</a:t>
            </a:r>
            <a:r>
              <a:rPr lang="en-US" altLang="pt-PT" sz="2400" dirty="0">
                <a:latin typeface="Arial" charset="0"/>
              </a:rPr>
              <a:t> in </a:t>
            </a:r>
            <a:r>
              <a:rPr lang="en-US" altLang="pt-PT" sz="2400" dirty="0" err="1">
                <a:latin typeface="Arial" charset="0"/>
              </a:rPr>
              <a:t>iis</a:t>
            </a:r>
            <a:r>
              <a:rPr lang="en-US" altLang="pt-PT" sz="2400" dirty="0">
                <a:latin typeface="Arial" charset="0"/>
              </a:rPr>
              <a:t> qui </a:t>
            </a:r>
            <a:r>
              <a:rPr lang="en-US" altLang="pt-PT" sz="2400" dirty="0" err="1">
                <a:latin typeface="Arial" charset="0"/>
              </a:rPr>
              <a:t>facit</a:t>
            </a:r>
            <a:r>
              <a:rPr lang="en-US" altLang="pt-PT" sz="2400" dirty="0">
                <a:latin typeface="Arial" charset="0"/>
              </a:rPr>
              <a:t> </a:t>
            </a:r>
            <a:r>
              <a:rPr lang="en-US" altLang="pt-PT" sz="2400" dirty="0" err="1">
                <a:latin typeface="Arial" charset="0"/>
              </a:rPr>
              <a:t>eorum</a:t>
            </a:r>
            <a:r>
              <a:rPr lang="en-US" altLang="pt-PT" sz="2400" dirty="0">
                <a:latin typeface="Arial" charset="0"/>
              </a:rPr>
              <a:t> </a:t>
            </a:r>
            <a:r>
              <a:rPr lang="en-US" altLang="pt-PT" sz="2400" dirty="0" err="1">
                <a:latin typeface="Arial" charset="0"/>
              </a:rPr>
              <a:t>claritatem</a:t>
            </a:r>
            <a:r>
              <a:rPr lang="en-US" altLang="pt-PT" sz="2400" dirty="0">
                <a:latin typeface="Arial" charset="0"/>
              </a:rPr>
              <a:t>. </a:t>
            </a:r>
            <a:r>
              <a:rPr lang="en-US" altLang="pt-PT" sz="2400" dirty="0" err="1">
                <a:latin typeface="Arial" charset="0"/>
              </a:rPr>
              <a:t>Investigationes</a:t>
            </a:r>
            <a:r>
              <a:rPr lang="en-US" altLang="pt-PT" sz="2400" dirty="0">
                <a:latin typeface="Arial" charset="0"/>
              </a:rPr>
              <a:t> </a:t>
            </a:r>
            <a:r>
              <a:rPr lang="en-US" altLang="pt-PT" sz="2400" dirty="0" err="1">
                <a:latin typeface="Arial" charset="0"/>
              </a:rPr>
              <a:t>demonstraverunt</a:t>
            </a:r>
            <a:r>
              <a:rPr lang="en-US" altLang="pt-PT" sz="2400" dirty="0">
                <a:latin typeface="Arial" charset="0"/>
              </a:rPr>
              <a:t> </a:t>
            </a:r>
            <a:r>
              <a:rPr lang="en-US" altLang="pt-PT" sz="2400" dirty="0" err="1">
                <a:latin typeface="Arial" charset="0"/>
              </a:rPr>
              <a:t>lectores</a:t>
            </a:r>
            <a:r>
              <a:rPr lang="en-US" altLang="pt-PT" sz="2400" dirty="0">
                <a:latin typeface="Arial" charset="0"/>
              </a:rPr>
              <a:t> </a:t>
            </a:r>
            <a:r>
              <a:rPr lang="en-US" altLang="pt-PT" sz="2400" dirty="0" err="1">
                <a:latin typeface="Arial" charset="0"/>
              </a:rPr>
              <a:t>legere</a:t>
            </a:r>
            <a:r>
              <a:rPr lang="en-US" altLang="pt-PT" sz="2400" dirty="0">
                <a:latin typeface="Arial" charset="0"/>
              </a:rPr>
              <a:t> me </a:t>
            </a:r>
            <a:r>
              <a:rPr lang="en-US" altLang="pt-PT" sz="2400" dirty="0" err="1">
                <a:latin typeface="Arial" charset="0"/>
              </a:rPr>
              <a:t>lius</a:t>
            </a:r>
            <a:r>
              <a:rPr lang="en-US" altLang="pt-PT" sz="2400" dirty="0">
                <a:latin typeface="Arial" charset="0"/>
              </a:rPr>
              <a:t> quod ii </a:t>
            </a:r>
            <a:r>
              <a:rPr lang="en-US" altLang="pt-PT" sz="2400" dirty="0" err="1">
                <a:latin typeface="Arial" charset="0"/>
              </a:rPr>
              <a:t>legunt</a:t>
            </a:r>
            <a:r>
              <a:rPr lang="en-US" altLang="pt-PT" sz="2400" dirty="0">
                <a:latin typeface="Arial" charset="0"/>
              </a:rPr>
              <a:t> </a:t>
            </a:r>
            <a:r>
              <a:rPr lang="en-US" altLang="pt-PT" sz="2400" dirty="0" err="1">
                <a:latin typeface="Arial" charset="0"/>
              </a:rPr>
              <a:t>saepius</a:t>
            </a:r>
            <a:r>
              <a:rPr lang="en-US" altLang="pt-PT" sz="2400" dirty="0">
                <a:latin typeface="Arial" charset="0"/>
              </a:rPr>
              <a:t>. </a:t>
            </a:r>
          </a:p>
          <a:p>
            <a:pPr algn="just">
              <a:spcBef>
                <a:spcPct val="50000"/>
              </a:spcBef>
            </a:pPr>
            <a:r>
              <a:rPr lang="en-US" altLang="pt-PT" sz="2400" dirty="0" err="1">
                <a:latin typeface="Arial" charset="0"/>
              </a:rPr>
              <a:t>Claritas</a:t>
            </a:r>
            <a:r>
              <a:rPr lang="en-US" altLang="pt-PT" sz="2400" dirty="0">
                <a:latin typeface="Arial" charset="0"/>
              </a:rPr>
              <a:t> </a:t>
            </a:r>
            <a:r>
              <a:rPr lang="en-US" altLang="pt-PT" sz="2400" dirty="0" err="1">
                <a:latin typeface="Arial" charset="0"/>
              </a:rPr>
              <a:t>est</a:t>
            </a:r>
            <a:r>
              <a:rPr lang="en-US" altLang="pt-PT" sz="2400" dirty="0">
                <a:latin typeface="Arial" charset="0"/>
              </a:rPr>
              <a:t> </a:t>
            </a:r>
            <a:r>
              <a:rPr lang="en-US" altLang="pt-PT" sz="2400" dirty="0" err="1">
                <a:latin typeface="Arial" charset="0"/>
              </a:rPr>
              <a:t>etiam</a:t>
            </a:r>
            <a:r>
              <a:rPr lang="en-US" altLang="pt-PT" sz="2400" dirty="0">
                <a:latin typeface="Arial" charset="0"/>
              </a:rPr>
              <a:t> </a:t>
            </a:r>
            <a:r>
              <a:rPr lang="en-US" altLang="pt-PT" sz="2400" dirty="0" err="1">
                <a:latin typeface="Arial" charset="0"/>
              </a:rPr>
              <a:t>processus</a:t>
            </a:r>
            <a:r>
              <a:rPr lang="en-US" altLang="pt-PT" sz="2400" dirty="0">
                <a:latin typeface="Arial" charset="0"/>
              </a:rPr>
              <a:t> </a:t>
            </a:r>
            <a:r>
              <a:rPr lang="en-US" altLang="pt-PT" sz="2400" dirty="0" err="1">
                <a:latin typeface="Arial" charset="0"/>
              </a:rPr>
              <a:t>dynamicus</a:t>
            </a:r>
            <a:r>
              <a:rPr lang="en-US" altLang="pt-PT" sz="2400" dirty="0">
                <a:latin typeface="Arial" charset="0"/>
              </a:rPr>
              <a:t>, qui sequitur </a:t>
            </a:r>
            <a:r>
              <a:rPr lang="en-US" altLang="pt-PT" sz="2400" dirty="0" err="1">
                <a:latin typeface="Arial" charset="0"/>
              </a:rPr>
              <a:t>mutationem</a:t>
            </a:r>
            <a:r>
              <a:rPr lang="en-US" altLang="pt-PT" sz="2400" dirty="0">
                <a:latin typeface="Arial" charset="0"/>
              </a:rPr>
              <a:t> </a:t>
            </a:r>
            <a:r>
              <a:rPr lang="en-US" altLang="pt-PT" sz="2400" dirty="0" err="1">
                <a:latin typeface="Arial" charset="0"/>
              </a:rPr>
              <a:t>consuetudium</a:t>
            </a:r>
            <a:r>
              <a:rPr lang="en-US" altLang="pt-PT" sz="2400" dirty="0">
                <a:latin typeface="Arial" charset="0"/>
              </a:rPr>
              <a:t> </a:t>
            </a:r>
            <a:r>
              <a:rPr lang="en-US" altLang="pt-PT" sz="2400" dirty="0" err="1">
                <a:latin typeface="Arial" charset="0"/>
              </a:rPr>
              <a:t>lectorum</a:t>
            </a:r>
            <a:r>
              <a:rPr lang="en-US" altLang="pt-PT" sz="2400" dirty="0">
                <a:latin typeface="Arial" charset="0"/>
              </a:rPr>
              <a:t>. </a:t>
            </a:r>
            <a:r>
              <a:rPr lang="en-US" altLang="pt-PT" sz="2400" dirty="0" err="1">
                <a:latin typeface="Arial" charset="0"/>
              </a:rPr>
              <a:t>Mirum</a:t>
            </a:r>
            <a:r>
              <a:rPr lang="en-US" altLang="pt-PT" sz="2400" dirty="0">
                <a:latin typeface="Arial" charset="0"/>
              </a:rPr>
              <a:t> </a:t>
            </a:r>
            <a:r>
              <a:rPr lang="en-US" altLang="pt-PT" sz="2400" dirty="0" err="1">
                <a:latin typeface="Arial" charset="0"/>
              </a:rPr>
              <a:t>est</a:t>
            </a:r>
            <a:r>
              <a:rPr lang="en-US" altLang="pt-PT" sz="2400" dirty="0">
                <a:latin typeface="Arial" charset="0"/>
              </a:rPr>
              <a:t> </a:t>
            </a:r>
            <a:r>
              <a:rPr lang="en-US" altLang="pt-PT" sz="2400" dirty="0" err="1">
                <a:latin typeface="Arial" charset="0"/>
              </a:rPr>
              <a:t>notare</a:t>
            </a:r>
            <a:r>
              <a:rPr lang="en-US" altLang="pt-PT" sz="2400" dirty="0">
                <a:latin typeface="Arial" charset="0"/>
              </a:rPr>
              <a:t> quam </a:t>
            </a:r>
            <a:r>
              <a:rPr lang="en-US" altLang="pt-PT" sz="2400" dirty="0" err="1">
                <a:latin typeface="Arial" charset="0"/>
              </a:rPr>
              <a:t>littera</a:t>
            </a:r>
            <a:r>
              <a:rPr lang="en-US" altLang="pt-PT" sz="2400" dirty="0">
                <a:latin typeface="Arial" charset="0"/>
              </a:rPr>
              <a:t> </a:t>
            </a:r>
            <a:r>
              <a:rPr lang="en-US" altLang="pt-PT" sz="2400" dirty="0" err="1">
                <a:latin typeface="Arial" charset="0"/>
              </a:rPr>
              <a:t>gothica</a:t>
            </a:r>
            <a:r>
              <a:rPr lang="en-US" altLang="pt-PT" sz="2400" dirty="0">
                <a:latin typeface="Arial" charset="0"/>
              </a:rPr>
              <a:t>, quam </a:t>
            </a:r>
            <a:r>
              <a:rPr lang="en-US" altLang="pt-PT" sz="2400" dirty="0" err="1">
                <a:latin typeface="Arial" charset="0"/>
              </a:rPr>
              <a:t>nunc</a:t>
            </a:r>
            <a:r>
              <a:rPr lang="en-US" altLang="pt-PT" sz="2400" dirty="0">
                <a:latin typeface="Arial" charset="0"/>
              </a:rPr>
              <a:t> </a:t>
            </a:r>
            <a:r>
              <a:rPr lang="en-US" altLang="pt-PT" sz="2400" dirty="0" err="1">
                <a:latin typeface="Arial" charset="0"/>
              </a:rPr>
              <a:t>putamus</a:t>
            </a:r>
            <a:r>
              <a:rPr lang="en-US" altLang="pt-PT" sz="2400" dirty="0">
                <a:latin typeface="Arial" charset="0"/>
              </a:rPr>
              <a:t> </a:t>
            </a:r>
            <a:r>
              <a:rPr lang="en-US" altLang="pt-PT" sz="2400" dirty="0" err="1">
                <a:latin typeface="Arial" charset="0"/>
              </a:rPr>
              <a:t>parum</a:t>
            </a:r>
            <a:r>
              <a:rPr lang="en-US" altLang="pt-PT" sz="2400" dirty="0">
                <a:latin typeface="Arial" charset="0"/>
              </a:rPr>
              <a:t> </a:t>
            </a:r>
            <a:r>
              <a:rPr lang="en-US" altLang="pt-PT" sz="2400" dirty="0" err="1">
                <a:latin typeface="Arial" charset="0"/>
              </a:rPr>
              <a:t>claram</a:t>
            </a:r>
            <a:r>
              <a:rPr lang="en-US" altLang="pt-PT" sz="2400" dirty="0">
                <a:latin typeface="Arial" charset="0"/>
              </a:rPr>
              <a:t>, </a:t>
            </a:r>
            <a:r>
              <a:rPr lang="en-US" altLang="pt-PT" sz="2400" dirty="0" err="1">
                <a:latin typeface="Arial" charset="0"/>
              </a:rPr>
              <a:t>anteposuerit</a:t>
            </a:r>
            <a:r>
              <a:rPr lang="en-US" altLang="pt-PT" sz="2400" dirty="0">
                <a:latin typeface="Arial" charset="0"/>
              </a:rPr>
              <a:t> </a:t>
            </a:r>
            <a:r>
              <a:rPr lang="en-US" altLang="pt-PT" sz="2400" dirty="0" err="1">
                <a:latin typeface="Arial" charset="0"/>
              </a:rPr>
              <a:t>litterarum</a:t>
            </a:r>
            <a:r>
              <a:rPr lang="en-US" altLang="pt-PT" sz="2400" dirty="0">
                <a:latin typeface="Arial" charset="0"/>
              </a:rPr>
              <a:t> </a:t>
            </a:r>
            <a:r>
              <a:rPr lang="en-US" altLang="pt-PT" sz="2400" dirty="0" err="1">
                <a:latin typeface="Arial" charset="0"/>
              </a:rPr>
              <a:t>formas</a:t>
            </a:r>
            <a:r>
              <a:rPr lang="en-US" altLang="pt-PT" sz="2400" dirty="0">
                <a:latin typeface="Arial" charset="0"/>
              </a:rPr>
              <a:t> </a:t>
            </a:r>
            <a:r>
              <a:rPr lang="en-US" altLang="pt-PT" sz="2400" dirty="0" err="1">
                <a:latin typeface="Arial" charset="0"/>
              </a:rPr>
              <a:t>humanitatis</a:t>
            </a:r>
            <a:r>
              <a:rPr lang="en-US" altLang="pt-PT" sz="2400" dirty="0">
                <a:latin typeface="Arial" charset="0"/>
              </a:rPr>
              <a:t> per </a:t>
            </a:r>
            <a:r>
              <a:rPr lang="en-US" altLang="pt-PT" sz="2400" dirty="0" err="1">
                <a:latin typeface="Arial" charset="0"/>
              </a:rPr>
              <a:t>seacula</a:t>
            </a:r>
            <a:r>
              <a:rPr lang="en-US" altLang="pt-PT" sz="2400" dirty="0">
                <a:latin typeface="Arial" charset="0"/>
              </a:rPr>
              <a:t> </a:t>
            </a:r>
            <a:r>
              <a:rPr lang="en-US" altLang="pt-PT" sz="2400" dirty="0" err="1">
                <a:latin typeface="Arial" charset="0"/>
              </a:rPr>
              <a:t>quarta</a:t>
            </a:r>
            <a:r>
              <a:rPr lang="en-US" altLang="pt-PT" sz="2400" dirty="0">
                <a:latin typeface="Arial" charset="0"/>
              </a:rPr>
              <a:t> </a:t>
            </a:r>
            <a:r>
              <a:rPr lang="en-US" altLang="pt-PT" sz="2400" dirty="0" err="1">
                <a:latin typeface="Arial" charset="0"/>
              </a:rPr>
              <a:t>decima</a:t>
            </a:r>
            <a:r>
              <a:rPr lang="en-US" altLang="pt-PT" sz="2400" dirty="0">
                <a:latin typeface="Arial" charset="0"/>
              </a:rPr>
              <a:t> et </a:t>
            </a:r>
            <a:r>
              <a:rPr lang="en-US" altLang="pt-PT" sz="2400" dirty="0" err="1">
                <a:latin typeface="Arial" charset="0"/>
              </a:rPr>
              <a:t>quinta</a:t>
            </a:r>
            <a:r>
              <a:rPr lang="en-US" altLang="pt-PT" sz="2400" dirty="0">
                <a:latin typeface="Arial" charset="0"/>
              </a:rPr>
              <a:t> </a:t>
            </a:r>
            <a:r>
              <a:rPr lang="en-US" altLang="pt-PT" sz="2400" dirty="0" err="1">
                <a:latin typeface="Arial" charset="0"/>
              </a:rPr>
              <a:t>decima</a:t>
            </a:r>
            <a:r>
              <a:rPr lang="en-US" altLang="pt-PT" sz="2400" dirty="0">
                <a:latin typeface="Arial" charset="0"/>
              </a:rPr>
              <a:t>. </a:t>
            </a:r>
            <a:r>
              <a:rPr lang="en-US" altLang="pt-PT" sz="2400" dirty="0" err="1">
                <a:latin typeface="Arial" charset="0"/>
              </a:rPr>
              <a:t>Eodem</a:t>
            </a:r>
            <a:r>
              <a:rPr lang="en-US" altLang="pt-PT" sz="2400" dirty="0">
                <a:latin typeface="Arial" charset="0"/>
              </a:rPr>
              <a:t> </a:t>
            </a:r>
            <a:r>
              <a:rPr lang="en-US" altLang="pt-PT" sz="2400" dirty="0" err="1">
                <a:latin typeface="Arial" charset="0"/>
              </a:rPr>
              <a:t>modo</a:t>
            </a:r>
            <a:r>
              <a:rPr lang="en-US" altLang="pt-PT" sz="2400" dirty="0">
                <a:latin typeface="Arial" charset="0"/>
              </a:rPr>
              <a:t> </a:t>
            </a:r>
            <a:r>
              <a:rPr lang="en-US" altLang="pt-PT" sz="2400" dirty="0" err="1">
                <a:latin typeface="Arial" charset="0"/>
              </a:rPr>
              <a:t>typi</a:t>
            </a:r>
            <a:r>
              <a:rPr lang="en-US" altLang="pt-PT" sz="2400" dirty="0">
                <a:latin typeface="Arial" charset="0"/>
              </a:rPr>
              <a:t>, qui </a:t>
            </a:r>
            <a:r>
              <a:rPr lang="en-US" altLang="pt-PT" sz="2400" dirty="0" err="1">
                <a:latin typeface="Arial" charset="0"/>
              </a:rPr>
              <a:t>nunc</a:t>
            </a:r>
            <a:r>
              <a:rPr lang="en-US" altLang="pt-PT" sz="2400" dirty="0">
                <a:latin typeface="Arial" charset="0"/>
              </a:rPr>
              <a:t> </a:t>
            </a:r>
            <a:r>
              <a:rPr lang="en-US" altLang="pt-PT" sz="2400" dirty="0" err="1">
                <a:latin typeface="Arial" charset="0"/>
              </a:rPr>
              <a:t>nobis</a:t>
            </a:r>
            <a:r>
              <a:rPr lang="en-US" altLang="pt-PT" sz="2400" dirty="0">
                <a:latin typeface="Arial" charset="0"/>
              </a:rPr>
              <a:t> </a:t>
            </a:r>
            <a:r>
              <a:rPr lang="en-US" altLang="pt-PT" sz="2400" dirty="0" err="1">
                <a:latin typeface="Arial" charset="0"/>
              </a:rPr>
              <a:t>videntur</a:t>
            </a:r>
            <a:r>
              <a:rPr lang="en-US" altLang="pt-PT" sz="2400" dirty="0">
                <a:latin typeface="Arial" charset="0"/>
              </a:rPr>
              <a:t> </a:t>
            </a:r>
            <a:r>
              <a:rPr lang="en-US" altLang="pt-PT" sz="2400" dirty="0" err="1">
                <a:latin typeface="Arial" charset="0"/>
              </a:rPr>
              <a:t>parum</a:t>
            </a:r>
            <a:r>
              <a:rPr lang="en-US" altLang="pt-PT" sz="2400" dirty="0">
                <a:latin typeface="Arial" charset="0"/>
              </a:rPr>
              <a:t> </a:t>
            </a:r>
            <a:r>
              <a:rPr lang="en-US" altLang="pt-PT" sz="2400" dirty="0" err="1">
                <a:latin typeface="Arial" charset="0"/>
              </a:rPr>
              <a:t>clari</a:t>
            </a:r>
            <a:r>
              <a:rPr lang="en-US" altLang="pt-PT" sz="2400" dirty="0">
                <a:latin typeface="Arial" charset="0"/>
              </a:rPr>
              <a:t>, </a:t>
            </a:r>
            <a:r>
              <a:rPr lang="en-US" altLang="pt-PT" sz="2400" dirty="0" err="1">
                <a:latin typeface="Arial" charset="0"/>
              </a:rPr>
              <a:t>fiant</a:t>
            </a:r>
            <a:r>
              <a:rPr lang="en-US" altLang="pt-PT" sz="2400" dirty="0">
                <a:latin typeface="Arial" charset="0"/>
              </a:rPr>
              <a:t> </a:t>
            </a:r>
            <a:r>
              <a:rPr lang="en-US" altLang="pt-PT" sz="2400" dirty="0" err="1">
                <a:latin typeface="Arial" charset="0"/>
              </a:rPr>
              <a:t>sollemnes</a:t>
            </a:r>
            <a:r>
              <a:rPr lang="en-US" altLang="pt-PT" sz="2400" dirty="0">
                <a:latin typeface="Arial" charset="0"/>
              </a:rPr>
              <a:t> in </a:t>
            </a:r>
            <a:r>
              <a:rPr lang="en-US" altLang="pt-PT" sz="2400" dirty="0" err="1">
                <a:latin typeface="Arial" charset="0"/>
              </a:rPr>
              <a:t>futurum</a:t>
            </a:r>
            <a:r>
              <a:rPr lang="en-US" altLang="pt-PT" sz="2400" dirty="0">
                <a:latin typeface="Arial" charset="0"/>
              </a:rPr>
              <a:t>.. </a:t>
            </a:r>
          </a:p>
          <a:p>
            <a:pPr algn="just">
              <a:spcBef>
                <a:spcPct val="50000"/>
              </a:spcBef>
            </a:pPr>
            <a:endParaRPr lang="en-US" altLang="pt-PT" sz="2400" dirty="0">
              <a:latin typeface="Arial" charset="0"/>
            </a:endParaRPr>
          </a:p>
          <a:p>
            <a:pPr algn="just">
              <a:spcBef>
                <a:spcPct val="50000"/>
              </a:spcBef>
            </a:pPr>
            <a:r>
              <a:rPr lang="pt-BR" altLang="pt-PT" sz="2400" b="1" dirty="0">
                <a:solidFill>
                  <a:schemeClr val="hlink"/>
                </a:solidFill>
                <a:latin typeface="Arial" charset="0"/>
              </a:rPr>
              <a:t>Intratítulo</a:t>
            </a:r>
            <a:endParaRPr lang="pt-BR" altLang="pt-PT" sz="2400" dirty="0">
              <a:latin typeface="Arial" charset="0"/>
            </a:endParaRPr>
          </a:p>
          <a:p>
            <a:pPr algn="just">
              <a:spcBef>
                <a:spcPct val="50000"/>
              </a:spcBef>
            </a:pPr>
            <a:r>
              <a:rPr lang="en-US" altLang="pt-PT" sz="2400" dirty="0" err="1">
                <a:latin typeface="Arial" charset="0"/>
              </a:rPr>
              <a:t>Lorem</a:t>
            </a:r>
            <a:r>
              <a:rPr lang="en-US" altLang="pt-PT" sz="2400" dirty="0">
                <a:latin typeface="Arial" charset="0"/>
              </a:rPr>
              <a:t> </a:t>
            </a:r>
            <a:r>
              <a:rPr lang="en-US" altLang="pt-PT" sz="2400" dirty="0" err="1">
                <a:latin typeface="Arial" charset="0"/>
              </a:rPr>
              <a:t>ipsum</a:t>
            </a:r>
            <a:r>
              <a:rPr lang="en-US" altLang="pt-PT" sz="2400" dirty="0">
                <a:latin typeface="Arial" charset="0"/>
              </a:rPr>
              <a:t> dolor sit </a:t>
            </a:r>
            <a:r>
              <a:rPr lang="en-US" altLang="pt-PT" sz="2400" dirty="0" err="1">
                <a:latin typeface="Arial" charset="0"/>
              </a:rPr>
              <a:t>amet</a:t>
            </a:r>
            <a:r>
              <a:rPr lang="en-US" altLang="pt-PT" sz="2400" dirty="0">
                <a:latin typeface="Arial" charset="0"/>
              </a:rPr>
              <a:t>, </a:t>
            </a:r>
            <a:r>
              <a:rPr lang="en-US" altLang="pt-PT" sz="2400" dirty="0" err="1">
                <a:latin typeface="Arial" charset="0"/>
              </a:rPr>
              <a:t>consectetuer</a:t>
            </a:r>
            <a:r>
              <a:rPr lang="en-US" altLang="pt-PT" sz="2400" dirty="0">
                <a:latin typeface="Arial" charset="0"/>
              </a:rPr>
              <a:t> </a:t>
            </a:r>
            <a:r>
              <a:rPr lang="en-US" altLang="pt-PT" sz="2400" dirty="0" err="1">
                <a:latin typeface="Arial" charset="0"/>
              </a:rPr>
              <a:t>adipiscing</a:t>
            </a:r>
            <a:r>
              <a:rPr lang="en-US" altLang="pt-PT" sz="2400" dirty="0">
                <a:latin typeface="Arial" charset="0"/>
              </a:rPr>
              <a:t> </a:t>
            </a:r>
            <a:r>
              <a:rPr lang="en-US" altLang="pt-PT" sz="2400" dirty="0" err="1">
                <a:latin typeface="Arial" charset="0"/>
              </a:rPr>
              <a:t>elit</a:t>
            </a:r>
            <a:r>
              <a:rPr lang="en-US" altLang="pt-PT" sz="2400" dirty="0">
                <a:latin typeface="Arial" charset="0"/>
              </a:rPr>
              <a:t>, </a:t>
            </a:r>
            <a:r>
              <a:rPr lang="en-US" altLang="pt-PT" sz="2400" dirty="0" err="1">
                <a:latin typeface="Arial" charset="0"/>
              </a:rPr>
              <a:t>sed</a:t>
            </a:r>
            <a:r>
              <a:rPr lang="en-US" altLang="pt-PT" sz="2400" dirty="0">
                <a:latin typeface="Arial" charset="0"/>
              </a:rPr>
              <a:t> </a:t>
            </a:r>
            <a:r>
              <a:rPr lang="en-US" altLang="pt-PT" sz="2400" dirty="0" err="1">
                <a:latin typeface="Arial" charset="0"/>
              </a:rPr>
              <a:t>diam</a:t>
            </a:r>
            <a:r>
              <a:rPr lang="en-US" altLang="pt-PT" sz="2400" dirty="0">
                <a:latin typeface="Arial" charset="0"/>
              </a:rPr>
              <a:t> </a:t>
            </a:r>
            <a:r>
              <a:rPr lang="en-US" altLang="pt-PT" sz="2400" dirty="0" err="1">
                <a:latin typeface="Arial" charset="0"/>
              </a:rPr>
              <a:t>nonummy</a:t>
            </a:r>
            <a:r>
              <a:rPr lang="en-US" altLang="pt-PT" sz="2400" dirty="0">
                <a:latin typeface="Arial" charset="0"/>
              </a:rPr>
              <a:t> </a:t>
            </a:r>
            <a:r>
              <a:rPr lang="en-US" altLang="pt-PT" sz="2400" dirty="0" err="1">
                <a:latin typeface="Arial" charset="0"/>
              </a:rPr>
              <a:t>nibh</a:t>
            </a:r>
            <a:r>
              <a:rPr lang="en-US" altLang="pt-PT" sz="2400" dirty="0">
                <a:latin typeface="Arial" charset="0"/>
              </a:rPr>
              <a:t> </a:t>
            </a:r>
            <a:r>
              <a:rPr lang="en-US" altLang="pt-PT" sz="2400" dirty="0" err="1">
                <a:latin typeface="Arial" charset="0"/>
              </a:rPr>
              <a:t>euismod</a:t>
            </a:r>
            <a:r>
              <a:rPr lang="en-US" altLang="pt-PT" sz="2400" dirty="0">
                <a:latin typeface="Arial" charset="0"/>
              </a:rPr>
              <a:t> </a:t>
            </a:r>
            <a:r>
              <a:rPr lang="en-US" altLang="pt-PT" sz="2400" dirty="0" err="1">
                <a:latin typeface="Arial" charset="0"/>
              </a:rPr>
              <a:t>tincidunt</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laoreet</a:t>
            </a:r>
            <a:r>
              <a:rPr lang="en-US" altLang="pt-PT" sz="2400" dirty="0">
                <a:latin typeface="Arial" charset="0"/>
              </a:rPr>
              <a:t> </a:t>
            </a:r>
            <a:r>
              <a:rPr lang="en-US" altLang="pt-PT" sz="2400" dirty="0" err="1">
                <a:latin typeface="Arial" charset="0"/>
              </a:rPr>
              <a:t>dolore</a:t>
            </a:r>
            <a:r>
              <a:rPr lang="en-US" altLang="pt-PT" sz="2400" dirty="0">
                <a:latin typeface="Arial" charset="0"/>
              </a:rPr>
              <a:t> magna </a:t>
            </a:r>
            <a:r>
              <a:rPr lang="en-US" altLang="pt-PT" sz="2400" dirty="0" err="1">
                <a:latin typeface="Arial" charset="0"/>
              </a:rPr>
              <a:t>aliquam</a:t>
            </a:r>
            <a:r>
              <a:rPr lang="en-US" altLang="pt-PT" sz="2400" dirty="0">
                <a:latin typeface="Arial" charset="0"/>
              </a:rPr>
              <a:t> </a:t>
            </a:r>
            <a:r>
              <a:rPr lang="en-US" altLang="pt-PT" sz="2400" dirty="0" err="1">
                <a:latin typeface="Arial" charset="0"/>
              </a:rPr>
              <a:t>erat</a:t>
            </a:r>
            <a:r>
              <a:rPr lang="en-US" altLang="pt-PT" sz="2400" dirty="0">
                <a:latin typeface="Arial" charset="0"/>
              </a:rPr>
              <a:t> </a:t>
            </a:r>
            <a:r>
              <a:rPr lang="en-US" altLang="pt-PT" sz="2400" dirty="0" err="1">
                <a:latin typeface="Arial" charset="0"/>
              </a:rPr>
              <a:t>volutpat</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wisi</a:t>
            </a:r>
            <a:r>
              <a:rPr lang="en-US" altLang="pt-PT" sz="2400" dirty="0">
                <a:latin typeface="Arial" charset="0"/>
              </a:rPr>
              <a:t> </a:t>
            </a:r>
            <a:r>
              <a:rPr lang="en-US" altLang="pt-PT" sz="2400" dirty="0" err="1">
                <a:latin typeface="Arial" charset="0"/>
              </a:rPr>
              <a:t>enim</a:t>
            </a:r>
            <a:r>
              <a:rPr lang="en-US" altLang="pt-PT" sz="2400" dirty="0">
                <a:latin typeface="Arial" charset="0"/>
              </a:rPr>
              <a:t> ad minim </a:t>
            </a:r>
            <a:r>
              <a:rPr lang="en-US" altLang="pt-PT" sz="2400" dirty="0" err="1">
                <a:latin typeface="Arial" charset="0"/>
              </a:rPr>
              <a:t>veniam</a:t>
            </a:r>
            <a:r>
              <a:rPr lang="en-US" altLang="pt-PT" sz="2400" dirty="0">
                <a:latin typeface="Arial" charset="0"/>
              </a:rPr>
              <a:t>, </a:t>
            </a:r>
            <a:r>
              <a:rPr lang="en-US" altLang="pt-PT" sz="2400" dirty="0" err="1">
                <a:latin typeface="Arial" charset="0"/>
              </a:rPr>
              <a:t>quis</a:t>
            </a:r>
            <a:r>
              <a:rPr lang="en-US" altLang="pt-PT" sz="2400" dirty="0">
                <a:latin typeface="Arial" charset="0"/>
              </a:rPr>
              <a:t> </a:t>
            </a:r>
            <a:r>
              <a:rPr lang="en-US" altLang="pt-PT" sz="2400" dirty="0" err="1">
                <a:latin typeface="Arial" charset="0"/>
              </a:rPr>
              <a:t>nostrud</a:t>
            </a:r>
            <a:r>
              <a:rPr lang="en-US" altLang="pt-PT" sz="2400" dirty="0">
                <a:latin typeface="Arial" charset="0"/>
              </a:rPr>
              <a:t> </a:t>
            </a:r>
            <a:r>
              <a:rPr lang="en-US" altLang="pt-PT" sz="2400" dirty="0" err="1">
                <a:latin typeface="Arial" charset="0"/>
              </a:rPr>
              <a:t>exerci</a:t>
            </a:r>
            <a:r>
              <a:rPr lang="en-US" altLang="pt-PT" sz="2400" dirty="0">
                <a:latin typeface="Arial" charset="0"/>
              </a:rPr>
              <a:t> </a:t>
            </a:r>
            <a:r>
              <a:rPr lang="en-US" altLang="pt-PT" sz="2400" dirty="0" err="1">
                <a:latin typeface="Arial" charset="0"/>
              </a:rPr>
              <a:t>tation</a:t>
            </a:r>
            <a:r>
              <a:rPr lang="en-US" altLang="pt-PT" sz="2400" dirty="0">
                <a:latin typeface="Arial" charset="0"/>
              </a:rPr>
              <a:t> </a:t>
            </a:r>
            <a:r>
              <a:rPr lang="en-US" altLang="pt-PT" sz="2400" dirty="0" err="1">
                <a:latin typeface="Arial" charset="0"/>
              </a:rPr>
              <a:t>ullamcorper</a:t>
            </a:r>
            <a:r>
              <a:rPr lang="en-US" altLang="pt-PT" sz="2400" dirty="0">
                <a:latin typeface="Arial" charset="0"/>
              </a:rPr>
              <a:t> </a:t>
            </a:r>
            <a:r>
              <a:rPr lang="en-US" altLang="pt-PT" sz="2400" dirty="0" err="1">
                <a:latin typeface="Arial" charset="0"/>
              </a:rPr>
              <a:t>suscipit</a:t>
            </a:r>
            <a:r>
              <a:rPr lang="en-US" altLang="pt-PT" sz="2400" dirty="0">
                <a:latin typeface="Arial" charset="0"/>
              </a:rPr>
              <a:t> </a:t>
            </a:r>
            <a:r>
              <a:rPr lang="en-US" altLang="pt-PT" sz="2400" dirty="0" err="1">
                <a:latin typeface="Arial" charset="0"/>
              </a:rPr>
              <a:t>lobortis</a:t>
            </a:r>
            <a:r>
              <a:rPr lang="en-US" altLang="pt-PT" sz="2400" dirty="0">
                <a:latin typeface="Arial" charset="0"/>
              </a:rPr>
              <a:t> </a:t>
            </a:r>
            <a:r>
              <a:rPr lang="en-US" altLang="pt-PT" sz="2400" dirty="0" err="1">
                <a:latin typeface="Arial" charset="0"/>
              </a:rPr>
              <a:t>nisl</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aliquip</a:t>
            </a:r>
            <a:r>
              <a:rPr lang="en-US" altLang="pt-PT" sz="2400" dirty="0">
                <a:latin typeface="Arial" charset="0"/>
              </a:rPr>
              <a:t> ex </a:t>
            </a:r>
            <a:r>
              <a:rPr lang="en-US" altLang="pt-PT" sz="2400" dirty="0" err="1">
                <a:latin typeface="Arial" charset="0"/>
              </a:rPr>
              <a:t>ea</a:t>
            </a:r>
            <a:r>
              <a:rPr lang="en-US" altLang="pt-PT" sz="2400" dirty="0">
                <a:latin typeface="Arial" charset="0"/>
              </a:rPr>
              <a:t> </a:t>
            </a:r>
            <a:r>
              <a:rPr lang="en-US" altLang="pt-PT" sz="2400" dirty="0" err="1">
                <a:latin typeface="Arial" charset="0"/>
              </a:rPr>
              <a:t>commodo</a:t>
            </a:r>
            <a:r>
              <a:rPr lang="en-US" altLang="pt-PT" sz="2400" dirty="0">
                <a:latin typeface="Arial" charset="0"/>
              </a:rPr>
              <a:t> </a:t>
            </a:r>
            <a:r>
              <a:rPr lang="en-US" altLang="pt-PT" sz="2400" dirty="0" err="1">
                <a:latin typeface="Arial" charset="0"/>
              </a:rPr>
              <a:t>consequat</a:t>
            </a:r>
            <a:r>
              <a:rPr lang="en-US" altLang="pt-PT" sz="2400" dirty="0">
                <a:latin typeface="Arial" charset="0"/>
              </a:rPr>
              <a:t>. </a:t>
            </a:r>
            <a:r>
              <a:rPr lang="en-US" altLang="pt-PT" sz="2400" dirty="0" err="1">
                <a:latin typeface="Arial" charset="0"/>
              </a:rPr>
              <a:t>Duis</a:t>
            </a:r>
            <a:r>
              <a:rPr lang="en-US" altLang="pt-PT" sz="2400" dirty="0">
                <a:latin typeface="Arial" charset="0"/>
              </a:rPr>
              <a:t> </a:t>
            </a:r>
            <a:r>
              <a:rPr lang="en-US" altLang="pt-PT" sz="2400" dirty="0" err="1">
                <a:latin typeface="Arial" charset="0"/>
              </a:rPr>
              <a:t>autem</a:t>
            </a:r>
            <a:r>
              <a:rPr lang="en-US" altLang="pt-PT" sz="2400" dirty="0">
                <a:latin typeface="Arial" charset="0"/>
              </a:rPr>
              <a:t> </a:t>
            </a:r>
            <a:r>
              <a:rPr lang="en-US" altLang="pt-PT" sz="2400" dirty="0" err="1">
                <a:latin typeface="Arial" charset="0"/>
              </a:rPr>
              <a:t>vel</a:t>
            </a:r>
            <a:r>
              <a:rPr lang="en-US" altLang="pt-PT" sz="2400" dirty="0">
                <a:latin typeface="Arial" charset="0"/>
              </a:rPr>
              <a:t> </a:t>
            </a:r>
            <a:r>
              <a:rPr lang="en-US" altLang="pt-PT" sz="2400" dirty="0" err="1">
                <a:latin typeface="Arial" charset="0"/>
              </a:rPr>
              <a:t>eum</a:t>
            </a:r>
            <a:r>
              <a:rPr lang="en-US" altLang="pt-PT" sz="2400" dirty="0">
                <a:latin typeface="Arial" charset="0"/>
              </a:rPr>
              <a:t> </a:t>
            </a:r>
            <a:r>
              <a:rPr lang="en-US" altLang="pt-PT" sz="2400" dirty="0" err="1">
                <a:latin typeface="Arial" charset="0"/>
              </a:rPr>
              <a:t>iriure</a:t>
            </a:r>
            <a:r>
              <a:rPr lang="en-US" altLang="pt-PT" sz="2400" dirty="0">
                <a:latin typeface="Arial" charset="0"/>
              </a:rPr>
              <a:t> dolor in </a:t>
            </a:r>
            <a:r>
              <a:rPr lang="en-US" altLang="pt-PT" sz="2400" dirty="0" err="1">
                <a:latin typeface="Arial" charset="0"/>
              </a:rPr>
              <a:t>hendrerit</a:t>
            </a:r>
            <a:r>
              <a:rPr lang="en-US" altLang="pt-PT" sz="2400" dirty="0">
                <a:latin typeface="Arial" charset="0"/>
              </a:rPr>
              <a:t> in </a:t>
            </a:r>
            <a:r>
              <a:rPr lang="en-US" altLang="pt-PT" sz="2400" dirty="0" err="1">
                <a:latin typeface="Arial" charset="0"/>
              </a:rPr>
              <a:t>vulputate</a:t>
            </a:r>
            <a:r>
              <a:rPr lang="en-US" altLang="pt-PT" sz="2400" dirty="0">
                <a:latin typeface="Arial" charset="0"/>
              </a:rPr>
              <a:t> </a:t>
            </a:r>
            <a:r>
              <a:rPr lang="en-US" altLang="pt-PT" sz="2400" dirty="0" err="1">
                <a:latin typeface="Arial" charset="0"/>
              </a:rPr>
              <a:t>velit</a:t>
            </a:r>
            <a:r>
              <a:rPr lang="en-US" altLang="pt-PT" sz="2400" dirty="0">
                <a:latin typeface="Arial" charset="0"/>
              </a:rPr>
              <a:t> </a:t>
            </a:r>
            <a:r>
              <a:rPr lang="en-US" altLang="pt-PT" sz="2400" dirty="0" err="1">
                <a:latin typeface="Arial" charset="0"/>
              </a:rPr>
              <a:t>esse</a:t>
            </a:r>
            <a:r>
              <a:rPr lang="en-US" altLang="pt-PT" sz="2400" dirty="0">
                <a:latin typeface="Arial" charset="0"/>
              </a:rPr>
              <a:t> </a:t>
            </a:r>
            <a:r>
              <a:rPr lang="en-US" altLang="pt-PT" sz="2400" dirty="0" err="1">
                <a:latin typeface="Arial" charset="0"/>
              </a:rPr>
              <a:t>molestie</a:t>
            </a:r>
            <a:r>
              <a:rPr lang="en-US" altLang="pt-PT" sz="2400" dirty="0">
                <a:latin typeface="Arial" charset="0"/>
              </a:rPr>
              <a:t> </a:t>
            </a:r>
            <a:r>
              <a:rPr lang="en-US" altLang="pt-PT" sz="2400" dirty="0" err="1">
                <a:latin typeface="Arial" charset="0"/>
              </a:rPr>
              <a:t>consequat</a:t>
            </a:r>
            <a:r>
              <a:rPr lang="en-US" altLang="pt-PT" sz="2400" dirty="0">
                <a:latin typeface="Arial" charset="0"/>
              </a:rPr>
              <a:t>, </a:t>
            </a:r>
            <a:r>
              <a:rPr lang="en-US" altLang="pt-PT" sz="2400" dirty="0" err="1">
                <a:latin typeface="Arial" charset="0"/>
              </a:rPr>
              <a:t>vel</a:t>
            </a:r>
            <a:r>
              <a:rPr lang="en-US" altLang="pt-PT" sz="2400" dirty="0">
                <a:latin typeface="Arial" charset="0"/>
              </a:rPr>
              <a:t> </a:t>
            </a:r>
            <a:r>
              <a:rPr lang="en-US" altLang="pt-PT" sz="2400" dirty="0" err="1">
                <a:latin typeface="Arial" charset="0"/>
              </a:rPr>
              <a:t>illum</a:t>
            </a:r>
            <a:r>
              <a:rPr lang="en-US" altLang="pt-PT" sz="2400" dirty="0">
                <a:latin typeface="Arial" charset="0"/>
              </a:rPr>
              <a:t> </a:t>
            </a:r>
            <a:r>
              <a:rPr lang="en-US" altLang="pt-PT" sz="2400" dirty="0" err="1">
                <a:latin typeface="Arial" charset="0"/>
              </a:rPr>
              <a:t>dolore</a:t>
            </a:r>
            <a:r>
              <a:rPr lang="en-US" altLang="pt-PT" sz="2400" dirty="0">
                <a:latin typeface="Arial" charset="0"/>
              </a:rPr>
              <a:t> </a:t>
            </a:r>
            <a:r>
              <a:rPr lang="en-US" altLang="pt-PT" sz="2400" dirty="0" err="1">
                <a:latin typeface="Arial" charset="0"/>
              </a:rPr>
              <a:t>eu</a:t>
            </a:r>
            <a:r>
              <a:rPr lang="en-US" altLang="pt-PT" sz="2400" dirty="0">
                <a:latin typeface="Arial" charset="0"/>
              </a:rPr>
              <a:t> </a:t>
            </a:r>
            <a:r>
              <a:rPr lang="en-US" altLang="pt-PT" sz="2400" dirty="0" err="1">
                <a:latin typeface="Arial" charset="0"/>
              </a:rPr>
              <a:t>feugiat</a:t>
            </a:r>
            <a:r>
              <a:rPr lang="en-US" altLang="pt-PT" sz="2400" dirty="0">
                <a:latin typeface="Arial" charset="0"/>
              </a:rPr>
              <a:t> </a:t>
            </a:r>
            <a:r>
              <a:rPr lang="en-US" altLang="pt-PT" sz="2400" dirty="0" err="1">
                <a:latin typeface="Arial" charset="0"/>
              </a:rPr>
              <a:t>nulla</a:t>
            </a:r>
            <a:r>
              <a:rPr lang="en-US" altLang="pt-PT" sz="2400" dirty="0">
                <a:latin typeface="Arial" charset="0"/>
              </a:rPr>
              <a:t> </a:t>
            </a:r>
            <a:r>
              <a:rPr lang="en-US" altLang="pt-PT" sz="2400" dirty="0" err="1">
                <a:latin typeface="Arial" charset="0"/>
              </a:rPr>
              <a:t>facilisis</a:t>
            </a:r>
            <a:r>
              <a:rPr lang="en-US" altLang="pt-PT" sz="2400" dirty="0">
                <a:latin typeface="Arial" charset="0"/>
              </a:rPr>
              <a:t> at </a:t>
            </a:r>
            <a:r>
              <a:rPr lang="en-US" altLang="pt-PT" sz="2400" dirty="0" err="1">
                <a:latin typeface="Arial" charset="0"/>
              </a:rPr>
              <a:t>vero</a:t>
            </a:r>
            <a:r>
              <a:rPr lang="en-US" altLang="pt-PT" sz="2400" dirty="0">
                <a:latin typeface="Arial" charset="0"/>
              </a:rPr>
              <a:t> </a:t>
            </a:r>
            <a:r>
              <a:rPr lang="en-US" altLang="pt-PT" sz="2400" dirty="0" err="1">
                <a:latin typeface="Arial" charset="0"/>
              </a:rPr>
              <a:t>eros</a:t>
            </a:r>
            <a:r>
              <a:rPr lang="en-US" altLang="pt-PT" sz="2400" dirty="0">
                <a:latin typeface="Arial" charset="0"/>
              </a:rPr>
              <a:t> et </a:t>
            </a:r>
            <a:r>
              <a:rPr lang="en-US" altLang="pt-PT" sz="2400" dirty="0" err="1">
                <a:latin typeface="Arial" charset="0"/>
              </a:rPr>
              <a:t>accumsan</a:t>
            </a:r>
            <a:r>
              <a:rPr lang="en-US" altLang="pt-PT" sz="2400" dirty="0">
                <a:latin typeface="Arial" charset="0"/>
              </a:rPr>
              <a:t> et </a:t>
            </a:r>
            <a:r>
              <a:rPr lang="en-US" altLang="pt-PT" sz="2400" dirty="0" err="1">
                <a:latin typeface="Arial" charset="0"/>
              </a:rPr>
              <a:t>iusto</a:t>
            </a:r>
            <a:r>
              <a:rPr lang="en-US" altLang="pt-PT" sz="2400" dirty="0">
                <a:latin typeface="Arial" charset="0"/>
              </a:rPr>
              <a:t> </a:t>
            </a:r>
            <a:r>
              <a:rPr lang="en-US" altLang="pt-PT" sz="2400" dirty="0" err="1">
                <a:latin typeface="Arial" charset="0"/>
              </a:rPr>
              <a:t>odio</a:t>
            </a:r>
            <a:r>
              <a:rPr lang="en-US" altLang="pt-PT" sz="2400" dirty="0">
                <a:latin typeface="Arial" charset="0"/>
              </a:rPr>
              <a:t> </a:t>
            </a:r>
            <a:r>
              <a:rPr lang="en-US" altLang="pt-PT" sz="2400" dirty="0" err="1">
                <a:latin typeface="Arial" charset="0"/>
              </a:rPr>
              <a:t>dignissim</a:t>
            </a:r>
            <a:r>
              <a:rPr lang="en-US" altLang="pt-PT" sz="2400" dirty="0">
                <a:latin typeface="Arial" charset="0"/>
              </a:rPr>
              <a:t> qui </a:t>
            </a:r>
            <a:r>
              <a:rPr lang="en-US" altLang="pt-PT" sz="2400" dirty="0" err="1">
                <a:latin typeface="Arial" charset="0"/>
              </a:rPr>
              <a:t>blandit</a:t>
            </a:r>
            <a:r>
              <a:rPr lang="en-US" altLang="pt-PT" sz="2400" dirty="0">
                <a:latin typeface="Arial" charset="0"/>
              </a:rPr>
              <a:t> </a:t>
            </a:r>
            <a:r>
              <a:rPr lang="en-US" altLang="pt-PT" sz="2400" dirty="0" err="1">
                <a:latin typeface="Arial" charset="0"/>
              </a:rPr>
              <a:t>praesent</a:t>
            </a:r>
            <a:r>
              <a:rPr lang="en-US" altLang="pt-PT" sz="2400" dirty="0">
                <a:latin typeface="Arial" charset="0"/>
              </a:rPr>
              <a:t> </a:t>
            </a:r>
            <a:r>
              <a:rPr lang="en-US" altLang="pt-PT" sz="2400" dirty="0" err="1">
                <a:latin typeface="Arial" charset="0"/>
              </a:rPr>
              <a:t>luptatum</a:t>
            </a:r>
            <a:r>
              <a:rPr lang="en-US" altLang="pt-PT" sz="2400" dirty="0">
                <a:latin typeface="Arial" charset="0"/>
              </a:rPr>
              <a:t> </a:t>
            </a:r>
            <a:r>
              <a:rPr lang="en-US" altLang="pt-PT" sz="2400" dirty="0" err="1">
                <a:latin typeface="Arial" charset="0"/>
              </a:rPr>
              <a:t>zzril</a:t>
            </a:r>
            <a:r>
              <a:rPr lang="en-US" altLang="pt-PT" sz="2400" dirty="0">
                <a:latin typeface="Arial" charset="0"/>
              </a:rPr>
              <a:t> </a:t>
            </a:r>
            <a:r>
              <a:rPr lang="en-US" altLang="pt-PT" sz="2400" dirty="0" err="1">
                <a:latin typeface="Arial" charset="0"/>
              </a:rPr>
              <a:t>delenit</a:t>
            </a:r>
            <a:r>
              <a:rPr lang="en-US" altLang="pt-PT" sz="2400" dirty="0">
                <a:latin typeface="Arial" charset="0"/>
              </a:rPr>
              <a:t> </a:t>
            </a:r>
            <a:r>
              <a:rPr lang="en-US" altLang="pt-PT" sz="2400" dirty="0" err="1">
                <a:latin typeface="Arial" charset="0"/>
              </a:rPr>
              <a:t>augue</a:t>
            </a:r>
            <a:r>
              <a:rPr lang="en-US" altLang="pt-PT" sz="2400" dirty="0">
                <a:latin typeface="Arial" charset="0"/>
              </a:rPr>
              <a:t> </a:t>
            </a:r>
            <a:r>
              <a:rPr lang="en-US" altLang="pt-PT" sz="2400" dirty="0" err="1">
                <a:latin typeface="Arial" charset="0"/>
              </a:rPr>
              <a:t>duis</a:t>
            </a:r>
            <a:r>
              <a:rPr lang="en-US" altLang="pt-PT" sz="2400" dirty="0">
                <a:latin typeface="Arial" charset="0"/>
              </a:rPr>
              <a:t> </a:t>
            </a:r>
            <a:r>
              <a:rPr lang="en-US" altLang="pt-PT" sz="2400" dirty="0" err="1">
                <a:latin typeface="Arial" charset="0"/>
              </a:rPr>
              <a:t>dolore</a:t>
            </a:r>
            <a:r>
              <a:rPr lang="en-US" altLang="pt-PT" sz="2400" dirty="0">
                <a:latin typeface="Arial" charset="0"/>
              </a:rPr>
              <a:t> </a:t>
            </a:r>
            <a:r>
              <a:rPr lang="en-US" altLang="pt-PT" sz="2400" dirty="0" err="1">
                <a:latin typeface="Arial" charset="0"/>
              </a:rPr>
              <a:t>te</a:t>
            </a:r>
            <a:r>
              <a:rPr lang="en-US" altLang="pt-PT" sz="2400" dirty="0">
                <a:latin typeface="Arial" charset="0"/>
              </a:rPr>
              <a:t> </a:t>
            </a:r>
            <a:r>
              <a:rPr lang="en-US" altLang="pt-PT" sz="2400" dirty="0" err="1">
                <a:latin typeface="Arial" charset="0"/>
              </a:rPr>
              <a:t>feugait</a:t>
            </a:r>
            <a:r>
              <a:rPr lang="en-US" altLang="pt-PT" sz="2400" dirty="0">
                <a:latin typeface="Arial" charset="0"/>
              </a:rPr>
              <a:t> </a:t>
            </a:r>
            <a:r>
              <a:rPr lang="en-US" altLang="pt-PT" sz="2400" dirty="0" err="1">
                <a:latin typeface="Arial" charset="0"/>
              </a:rPr>
              <a:t>nulla</a:t>
            </a:r>
            <a:r>
              <a:rPr lang="en-US" altLang="pt-PT" sz="2400" dirty="0">
                <a:latin typeface="Arial" charset="0"/>
              </a:rPr>
              <a:t> </a:t>
            </a:r>
            <a:r>
              <a:rPr lang="en-US" altLang="pt-PT" sz="2400" dirty="0" err="1">
                <a:latin typeface="Arial" charset="0"/>
              </a:rPr>
              <a:t>facilisi</a:t>
            </a:r>
            <a:r>
              <a:rPr lang="en-US" altLang="pt-PT" sz="2400" dirty="0">
                <a:latin typeface="Arial" charset="0"/>
              </a:rPr>
              <a:t> (Fig. 1).</a:t>
            </a:r>
          </a:p>
        </p:txBody>
      </p:sp>
      <p:sp>
        <p:nvSpPr>
          <p:cNvPr id="2053" name="Text Box 25"/>
          <p:cNvSpPr txBox="1">
            <a:spLocks noChangeArrowheads="1"/>
          </p:cNvSpPr>
          <p:nvPr/>
        </p:nvSpPr>
        <p:spPr bwMode="auto">
          <a:xfrm>
            <a:off x="2880595" y="32907956"/>
            <a:ext cx="5616574" cy="386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85" tIns="47293" rIns="94585" bIns="47293">
            <a:spAutoFit/>
          </a:bodyPr>
          <a:lstStyle>
            <a:lvl1pPr>
              <a:defRPr sz="2500">
                <a:solidFill>
                  <a:schemeClr val="tx1"/>
                </a:solidFill>
                <a:latin typeface="Times" pitchFamily="18" charset="0"/>
              </a:defRPr>
            </a:lvl1pPr>
            <a:lvl2pPr marL="742950" indent="-285750">
              <a:defRPr sz="2500">
                <a:solidFill>
                  <a:schemeClr val="tx1"/>
                </a:solidFill>
                <a:latin typeface="Times" pitchFamily="18" charset="0"/>
              </a:defRPr>
            </a:lvl2pPr>
            <a:lvl3pPr marL="1143000" indent="-228600">
              <a:defRPr sz="2500">
                <a:solidFill>
                  <a:schemeClr val="tx1"/>
                </a:solidFill>
                <a:latin typeface="Times" pitchFamily="18" charset="0"/>
              </a:defRPr>
            </a:lvl3pPr>
            <a:lvl4pPr marL="1600200" indent="-228600">
              <a:defRPr sz="2500">
                <a:solidFill>
                  <a:schemeClr val="tx1"/>
                </a:solidFill>
                <a:latin typeface="Times" pitchFamily="18" charset="0"/>
              </a:defRPr>
            </a:lvl4pPr>
            <a:lvl5pPr marL="2057400" indent="-228600">
              <a:defRPr sz="2500">
                <a:solidFill>
                  <a:schemeClr val="tx1"/>
                </a:solidFill>
                <a:latin typeface="Times" pitchFamily="18" charset="0"/>
              </a:defRPr>
            </a:lvl5pPr>
            <a:lvl6pPr marL="2514600" indent="-228600" eaLnBrk="0" fontAlgn="base" hangingPunct="0">
              <a:spcBef>
                <a:spcPct val="0"/>
              </a:spcBef>
              <a:spcAft>
                <a:spcPct val="0"/>
              </a:spcAft>
              <a:defRPr sz="2500">
                <a:solidFill>
                  <a:schemeClr val="tx1"/>
                </a:solidFill>
                <a:latin typeface="Times" pitchFamily="18" charset="0"/>
              </a:defRPr>
            </a:lvl6pPr>
            <a:lvl7pPr marL="2971800" indent="-228600" eaLnBrk="0" fontAlgn="base" hangingPunct="0">
              <a:spcBef>
                <a:spcPct val="0"/>
              </a:spcBef>
              <a:spcAft>
                <a:spcPct val="0"/>
              </a:spcAft>
              <a:defRPr sz="2500">
                <a:solidFill>
                  <a:schemeClr val="tx1"/>
                </a:solidFill>
                <a:latin typeface="Times" pitchFamily="18" charset="0"/>
              </a:defRPr>
            </a:lvl7pPr>
            <a:lvl8pPr marL="3429000" indent="-228600" eaLnBrk="0" fontAlgn="base" hangingPunct="0">
              <a:spcBef>
                <a:spcPct val="0"/>
              </a:spcBef>
              <a:spcAft>
                <a:spcPct val="0"/>
              </a:spcAft>
              <a:defRPr sz="2500">
                <a:solidFill>
                  <a:schemeClr val="tx1"/>
                </a:solidFill>
                <a:latin typeface="Times" pitchFamily="18" charset="0"/>
              </a:defRPr>
            </a:lvl8pPr>
            <a:lvl9pPr marL="3886200" indent="-228600" eaLnBrk="0" fontAlgn="base" hangingPunct="0">
              <a:spcBef>
                <a:spcPct val="0"/>
              </a:spcBef>
              <a:spcAft>
                <a:spcPct val="0"/>
              </a:spcAft>
              <a:defRPr sz="2500">
                <a:solidFill>
                  <a:schemeClr val="tx1"/>
                </a:solidFill>
                <a:latin typeface="Times" pitchFamily="18" charset="0"/>
              </a:defRPr>
            </a:lvl9pPr>
          </a:lstStyle>
          <a:p>
            <a:pPr>
              <a:spcBef>
                <a:spcPct val="50000"/>
              </a:spcBef>
            </a:pPr>
            <a:r>
              <a:rPr lang="pt-BR" altLang="pt-PT" sz="1900" b="1" dirty="0">
                <a:latin typeface="Arial" charset="0"/>
              </a:rPr>
              <a:t>Figura 1 – </a:t>
            </a:r>
            <a:r>
              <a:rPr lang="pt-BR" altLang="pt-PT" sz="1900" dirty="0">
                <a:latin typeface="Arial" charset="0"/>
              </a:rPr>
              <a:t>Colocar aqui a legenda da figura</a:t>
            </a:r>
            <a:endParaRPr lang="pt-BR" altLang="pt-PT" sz="2400" dirty="0">
              <a:latin typeface="Arial" charset="0"/>
            </a:endParaRPr>
          </a:p>
        </p:txBody>
      </p:sp>
      <p:sp>
        <p:nvSpPr>
          <p:cNvPr id="2054" name="Text Box 13"/>
          <p:cNvSpPr txBox="1">
            <a:spLocks noChangeArrowheads="1"/>
          </p:cNvSpPr>
          <p:nvPr/>
        </p:nvSpPr>
        <p:spPr bwMode="auto">
          <a:xfrm>
            <a:off x="22884666" y="40528919"/>
            <a:ext cx="8628063" cy="157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85" tIns="47293" rIns="94585" bIns="47293">
            <a:spAutoFit/>
          </a:bodyPr>
          <a:lstStyle>
            <a:lvl1pPr>
              <a:defRPr sz="2500">
                <a:solidFill>
                  <a:schemeClr val="tx1"/>
                </a:solidFill>
                <a:latin typeface="Times" pitchFamily="18" charset="0"/>
              </a:defRPr>
            </a:lvl1pPr>
            <a:lvl2pPr marL="742950" indent="-285750">
              <a:defRPr sz="2500">
                <a:solidFill>
                  <a:schemeClr val="tx1"/>
                </a:solidFill>
                <a:latin typeface="Times" pitchFamily="18" charset="0"/>
              </a:defRPr>
            </a:lvl2pPr>
            <a:lvl3pPr marL="1143000" indent="-228600">
              <a:defRPr sz="2500">
                <a:solidFill>
                  <a:schemeClr val="tx1"/>
                </a:solidFill>
                <a:latin typeface="Times" pitchFamily="18" charset="0"/>
              </a:defRPr>
            </a:lvl3pPr>
            <a:lvl4pPr marL="1600200" indent="-228600">
              <a:defRPr sz="2500">
                <a:solidFill>
                  <a:schemeClr val="tx1"/>
                </a:solidFill>
                <a:latin typeface="Times" pitchFamily="18" charset="0"/>
              </a:defRPr>
            </a:lvl4pPr>
            <a:lvl5pPr marL="2057400" indent="-228600">
              <a:defRPr sz="2500">
                <a:solidFill>
                  <a:schemeClr val="tx1"/>
                </a:solidFill>
                <a:latin typeface="Times" pitchFamily="18" charset="0"/>
              </a:defRPr>
            </a:lvl5pPr>
            <a:lvl6pPr marL="2514600" indent="-228600" eaLnBrk="0" fontAlgn="base" hangingPunct="0">
              <a:spcBef>
                <a:spcPct val="0"/>
              </a:spcBef>
              <a:spcAft>
                <a:spcPct val="0"/>
              </a:spcAft>
              <a:defRPr sz="2500">
                <a:solidFill>
                  <a:schemeClr val="tx1"/>
                </a:solidFill>
                <a:latin typeface="Times" pitchFamily="18" charset="0"/>
              </a:defRPr>
            </a:lvl6pPr>
            <a:lvl7pPr marL="2971800" indent="-228600" eaLnBrk="0" fontAlgn="base" hangingPunct="0">
              <a:spcBef>
                <a:spcPct val="0"/>
              </a:spcBef>
              <a:spcAft>
                <a:spcPct val="0"/>
              </a:spcAft>
              <a:defRPr sz="2500">
                <a:solidFill>
                  <a:schemeClr val="tx1"/>
                </a:solidFill>
                <a:latin typeface="Times" pitchFamily="18" charset="0"/>
              </a:defRPr>
            </a:lvl7pPr>
            <a:lvl8pPr marL="3429000" indent="-228600" eaLnBrk="0" fontAlgn="base" hangingPunct="0">
              <a:spcBef>
                <a:spcPct val="0"/>
              </a:spcBef>
              <a:spcAft>
                <a:spcPct val="0"/>
              </a:spcAft>
              <a:defRPr sz="2500">
                <a:solidFill>
                  <a:schemeClr val="tx1"/>
                </a:solidFill>
                <a:latin typeface="Times" pitchFamily="18" charset="0"/>
              </a:defRPr>
            </a:lvl8pPr>
            <a:lvl9pPr marL="3886200" indent="-228600" eaLnBrk="0" fontAlgn="base" hangingPunct="0">
              <a:spcBef>
                <a:spcPct val="0"/>
              </a:spcBef>
              <a:spcAft>
                <a:spcPct val="0"/>
              </a:spcAft>
              <a:defRPr sz="2500">
                <a:solidFill>
                  <a:schemeClr val="tx1"/>
                </a:solidFill>
                <a:latin typeface="Times" pitchFamily="18" charset="0"/>
              </a:defRPr>
            </a:lvl9pPr>
          </a:lstStyle>
          <a:p>
            <a:pPr>
              <a:spcBef>
                <a:spcPct val="50000"/>
              </a:spcBef>
            </a:pPr>
            <a:r>
              <a:rPr lang="pt-BR" altLang="pt-PT" sz="2400" b="1">
                <a:solidFill>
                  <a:schemeClr val="hlink"/>
                </a:solidFill>
                <a:latin typeface="Arial" charset="0"/>
              </a:rPr>
              <a:t>Referências</a:t>
            </a:r>
            <a:endParaRPr lang="pt-BR" altLang="pt-PT" sz="2400" b="1">
              <a:solidFill>
                <a:srgbClr val="DE6745"/>
              </a:solidFill>
              <a:latin typeface="Arial" charset="0"/>
            </a:endParaRPr>
          </a:p>
          <a:p>
            <a:pPr algn="just">
              <a:spcBef>
                <a:spcPts val="624"/>
              </a:spcBef>
            </a:pPr>
            <a:r>
              <a:rPr lang="en-US" altLang="pt-PT" sz="1900">
                <a:latin typeface="Arial" charset="0"/>
              </a:rPr>
              <a:t>Colocar aqui as referências bibliográficas seguindo a norma APA.</a:t>
            </a:r>
          </a:p>
          <a:p>
            <a:pPr algn="just">
              <a:spcBef>
                <a:spcPts val="624"/>
              </a:spcBef>
            </a:pPr>
            <a:r>
              <a:rPr lang="en-US" altLang="pt-PT" sz="1900">
                <a:latin typeface="Arial" charset="0"/>
              </a:rPr>
              <a:t>Ver tutorial no seguinte endereço</a:t>
            </a:r>
          </a:p>
          <a:p>
            <a:pPr algn="just">
              <a:spcBef>
                <a:spcPts val="624"/>
              </a:spcBef>
            </a:pPr>
            <a:r>
              <a:rPr lang="en-US" altLang="pt-PT" sz="1900">
                <a:latin typeface="Arial" charset="0"/>
              </a:rPr>
              <a:t>http://www.ua.pt/sbidm/biblioteca/ReadObject.aspx?obj=16988</a:t>
            </a:r>
          </a:p>
        </p:txBody>
      </p:sp>
      <p:pic>
        <p:nvPicPr>
          <p:cNvPr id="2055" name="Picture 33" descr="Gráfico, Diagrama, Gráfico De Linh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5925" y="26806570"/>
            <a:ext cx="5964240" cy="5367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10"/>
          <p:cNvSpPr txBox="1">
            <a:spLocks noChangeArrowheads="1"/>
          </p:cNvSpPr>
          <p:nvPr/>
        </p:nvSpPr>
        <p:spPr bwMode="auto">
          <a:xfrm>
            <a:off x="12240476" y="13249772"/>
            <a:ext cx="8843962" cy="1911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85" tIns="47293" rIns="94585" bIns="47293">
            <a:spAutoFit/>
          </a:bodyPr>
          <a:lstStyle>
            <a:lvl1pPr>
              <a:defRPr sz="2500">
                <a:solidFill>
                  <a:schemeClr val="tx1"/>
                </a:solidFill>
                <a:latin typeface="Times" pitchFamily="18" charset="0"/>
              </a:defRPr>
            </a:lvl1pPr>
            <a:lvl2pPr marL="742950" indent="-285750">
              <a:defRPr sz="2500">
                <a:solidFill>
                  <a:schemeClr val="tx1"/>
                </a:solidFill>
                <a:latin typeface="Times" pitchFamily="18" charset="0"/>
              </a:defRPr>
            </a:lvl2pPr>
            <a:lvl3pPr marL="1143000" indent="-228600">
              <a:defRPr sz="2500">
                <a:solidFill>
                  <a:schemeClr val="tx1"/>
                </a:solidFill>
                <a:latin typeface="Times" pitchFamily="18" charset="0"/>
              </a:defRPr>
            </a:lvl3pPr>
            <a:lvl4pPr marL="1600200" indent="-228600">
              <a:defRPr sz="2500">
                <a:solidFill>
                  <a:schemeClr val="tx1"/>
                </a:solidFill>
                <a:latin typeface="Times" pitchFamily="18" charset="0"/>
              </a:defRPr>
            </a:lvl4pPr>
            <a:lvl5pPr marL="2057400" indent="-228600">
              <a:defRPr sz="2500">
                <a:solidFill>
                  <a:schemeClr val="tx1"/>
                </a:solidFill>
                <a:latin typeface="Times" pitchFamily="18" charset="0"/>
              </a:defRPr>
            </a:lvl5pPr>
            <a:lvl6pPr marL="2514600" indent="-228600" eaLnBrk="0" fontAlgn="base" hangingPunct="0">
              <a:spcBef>
                <a:spcPct val="0"/>
              </a:spcBef>
              <a:spcAft>
                <a:spcPct val="0"/>
              </a:spcAft>
              <a:defRPr sz="2500">
                <a:solidFill>
                  <a:schemeClr val="tx1"/>
                </a:solidFill>
                <a:latin typeface="Times" pitchFamily="18" charset="0"/>
              </a:defRPr>
            </a:lvl6pPr>
            <a:lvl7pPr marL="2971800" indent="-228600" eaLnBrk="0" fontAlgn="base" hangingPunct="0">
              <a:spcBef>
                <a:spcPct val="0"/>
              </a:spcBef>
              <a:spcAft>
                <a:spcPct val="0"/>
              </a:spcAft>
              <a:defRPr sz="2500">
                <a:solidFill>
                  <a:schemeClr val="tx1"/>
                </a:solidFill>
                <a:latin typeface="Times" pitchFamily="18" charset="0"/>
              </a:defRPr>
            </a:lvl7pPr>
            <a:lvl8pPr marL="3429000" indent="-228600" eaLnBrk="0" fontAlgn="base" hangingPunct="0">
              <a:spcBef>
                <a:spcPct val="0"/>
              </a:spcBef>
              <a:spcAft>
                <a:spcPct val="0"/>
              </a:spcAft>
              <a:defRPr sz="2500">
                <a:solidFill>
                  <a:schemeClr val="tx1"/>
                </a:solidFill>
                <a:latin typeface="Times" pitchFamily="18" charset="0"/>
              </a:defRPr>
            </a:lvl8pPr>
            <a:lvl9pPr marL="3886200" indent="-228600" eaLnBrk="0" fontAlgn="base" hangingPunct="0">
              <a:spcBef>
                <a:spcPct val="0"/>
              </a:spcBef>
              <a:spcAft>
                <a:spcPct val="0"/>
              </a:spcAft>
              <a:defRPr sz="2500">
                <a:solidFill>
                  <a:schemeClr val="tx1"/>
                </a:solidFill>
                <a:latin typeface="Times" pitchFamily="18" charset="0"/>
              </a:defRPr>
            </a:lvl9pPr>
          </a:lstStyle>
          <a:p>
            <a:pPr>
              <a:spcBef>
                <a:spcPct val="50000"/>
              </a:spcBef>
            </a:pPr>
            <a:r>
              <a:rPr lang="pt-BR" altLang="pt-PT" sz="2400" b="1" dirty="0">
                <a:solidFill>
                  <a:schemeClr val="hlink"/>
                </a:solidFill>
                <a:latin typeface="Arial" charset="0"/>
              </a:rPr>
              <a:t>I</a:t>
            </a:r>
            <a:r>
              <a:rPr lang="en-US" altLang="pt-PT" sz="2400" dirty="0" err="1">
                <a:latin typeface="Arial" charset="0"/>
              </a:rPr>
              <a:t>Lorem</a:t>
            </a:r>
            <a:r>
              <a:rPr lang="en-US" altLang="pt-PT" sz="2400" dirty="0">
                <a:latin typeface="Arial" charset="0"/>
              </a:rPr>
              <a:t> </a:t>
            </a:r>
            <a:r>
              <a:rPr lang="en-US" altLang="pt-PT" sz="2400" dirty="0" err="1">
                <a:latin typeface="Arial" charset="0"/>
              </a:rPr>
              <a:t>ipsum</a:t>
            </a:r>
            <a:r>
              <a:rPr lang="en-US" altLang="pt-PT" sz="2400" dirty="0">
                <a:latin typeface="Arial" charset="0"/>
              </a:rPr>
              <a:t> dolor sit </a:t>
            </a:r>
            <a:r>
              <a:rPr lang="en-US" altLang="pt-PT" sz="2400" dirty="0" err="1">
                <a:latin typeface="Arial" charset="0"/>
              </a:rPr>
              <a:t>amet</a:t>
            </a:r>
            <a:r>
              <a:rPr lang="en-US" altLang="pt-PT" sz="2400" dirty="0">
                <a:latin typeface="Arial" charset="0"/>
              </a:rPr>
              <a:t>, </a:t>
            </a:r>
            <a:r>
              <a:rPr lang="en-US" altLang="pt-PT" sz="2400" dirty="0" err="1">
                <a:latin typeface="Arial" charset="0"/>
              </a:rPr>
              <a:t>consectetuer</a:t>
            </a:r>
            <a:r>
              <a:rPr lang="en-US" altLang="pt-PT" sz="2400" dirty="0">
                <a:latin typeface="Arial" charset="0"/>
              </a:rPr>
              <a:t> </a:t>
            </a:r>
            <a:r>
              <a:rPr lang="en-US" altLang="pt-PT" sz="2400" dirty="0" err="1">
                <a:latin typeface="Arial" charset="0"/>
              </a:rPr>
              <a:t>adipiscing</a:t>
            </a:r>
            <a:r>
              <a:rPr lang="en-US" altLang="pt-PT" sz="2400" dirty="0">
                <a:latin typeface="Arial" charset="0"/>
              </a:rPr>
              <a:t> </a:t>
            </a:r>
            <a:r>
              <a:rPr lang="en-US" altLang="pt-PT" sz="2400" dirty="0" err="1">
                <a:latin typeface="Arial" charset="0"/>
              </a:rPr>
              <a:t>elit</a:t>
            </a:r>
            <a:r>
              <a:rPr lang="en-US" altLang="pt-PT" sz="2400" dirty="0">
                <a:latin typeface="Arial" charset="0"/>
              </a:rPr>
              <a:t>, </a:t>
            </a:r>
            <a:r>
              <a:rPr lang="en-US" altLang="pt-PT" sz="2400" dirty="0" err="1">
                <a:latin typeface="Arial" charset="0"/>
              </a:rPr>
              <a:t>sed</a:t>
            </a:r>
            <a:r>
              <a:rPr lang="en-US" altLang="pt-PT" sz="2400" dirty="0">
                <a:latin typeface="Arial" charset="0"/>
              </a:rPr>
              <a:t> </a:t>
            </a:r>
            <a:r>
              <a:rPr lang="en-US" altLang="pt-PT" sz="2400" dirty="0" err="1">
                <a:latin typeface="Arial" charset="0"/>
              </a:rPr>
              <a:t>diam</a:t>
            </a:r>
            <a:r>
              <a:rPr lang="en-US" altLang="pt-PT" sz="2400" dirty="0">
                <a:latin typeface="Arial" charset="0"/>
              </a:rPr>
              <a:t> </a:t>
            </a:r>
            <a:r>
              <a:rPr lang="en-US" altLang="pt-PT" sz="2400" dirty="0" err="1">
                <a:latin typeface="Arial" charset="0"/>
              </a:rPr>
              <a:t>nonummy</a:t>
            </a:r>
            <a:r>
              <a:rPr lang="en-US" altLang="pt-PT" sz="2400" dirty="0">
                <a:latin typeface="Arial" charset="0"/>
              </a:rPr>
              <a:t> </a:t>
            </a:r>
            <a:r>
              <a:rPr lang="en-US" altLang="pt-PT" sz="2400" dirty="0" err="1">
                <a:latin typeface="Arial" charset="0"/>
              </a:rPr>
              <a:t>nibh</a:t>
            </a:r>
            <a:r>
              <a:rPr lang="en-US" altLang="pt-PT" sz="2400" dirty="0">
                <a:latin typeface="Arial" charset="0"/>
              </a:rPr>
              <a:t> </a:t>
            </a:r>
            <a:r>
              <a:rPr lang="en-US" altLang="pt-PT" sz="2400" dirty="0" err="1">
                <a:latin typeface="Arial" charset="0"/>
              </a:rPr>
              <a:t>euismod</a:t>
            </a:r>
            <a:r>
              <a:rPr lang="en-US" altLang="pt-PT" sz="2400" dirty="0">
                <a:latin typeface="Arial" charset="0"/>
              </a:rPr>
              <a:t> </a:t>
            </a:r>
            <a:r>
              <a:rPr lang="en-US" altLang="pt-PT" sz="2400" dirty="0" err="1">
                <a:latin typeface="Arial" charset="0"/>
              </a:rPr>
              <a:t>tincidunt</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laoreet</a:t>
            </a:r>
            <a:r>
              <a:rPr lang="en-US" altLang="pt-PT" sz="2400" dirty="0">
                <a:latin typeface="Arial" charset="0"/>
              </a:rPr>
              <a:t> </a:t>
            </a:r>
            <a:r>
              <a:rPr lang="en-US" altLang="pt-PT" sz="2400" dirty="0" err="1">
                <a:latin typeface="Arial" charset="0"/>
              </a:rPr>
              <a:t>dolore</a:t>
            </a:r>
            <a:r>
              <a:rPr lang="en-US" altLang="pt-PT" sz="2400" dirty="0">
                <a:latin typeface="Arial" charset="0"/>
              </a:rPr>
              <a:t> magna </a:t>
            </a:r>
            <a:r>
              <a:rPr lang="en-US" altLang="pt-PT" sz="2400" dirty="0" err="1">
                <a:latin typeface="Arial" charset="0"/>
              </a:rPr>
              <a:t>aliquam</a:t>
            </a:r>
            <a:r>
              <a:rPr lang="en-US" altLang="pt-PT" sz="2400" dirty="0">
                <a:latin typeface="Arial" charset="0"/>
              </a:rPr>
              <a:t> </a:t>
            </a:r>
            <a:r>
              <a:rPr lang="en-US" altLang="pt-PT" sz="2400" dirty="0" err="1">
                <a:latin typeface="Arial" charset="0"/>
              </a:rPr>
              <a:t>erat</a:t>
            </a:r>
            <a:r>
              <a:rPr lang="en-US" altLang="pt-PT" sz="2400" dirty="0">
                <a:latin typeface="Arial" charset="0"/>
              </a:rPr>
              <a:t> </a:t>
            </a:r>
            <a:r>
              <a:rPr lang="en-US" altLang="pt-PT" sz="2400" dirty="0" err="1">
                <a:latin typeface="Arial" charset="0"/>
              </a:rPr>
              <a:t>volutpat</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wisi</a:t>
            </a:r>
            <a:r>
              <a:rPr lang="en-US" altLang="pt-PT" sz="2400" dirty="0">
                <a:latin typeface="Arial" charset="0"/>
              </a:rPr>
              <a:t> </a:t>
            </a:r>
            <a:r>
              <a:rPr lang="en-US" altLang="pt-PT" sz="2400" dirty="0" err="1">
                <a:latin typeface="Arial" charset="0"/>
              </a:rPr>
              <a:t>enim</a:t>
            </a:r>
            <a:r>
              <a:rPr lang="en-US" altLang="pt-PT" sz="2400" dirty="0">
                <a:latin typeface="Arial" charset="0"/>
              </a:rPr>
              <a:t> ad minim </a:t>
            </a:r>
            <a:r>
              <a:rPr lang="en-US" altLang="pt-PT" sz="2400" dirty="0" err="1">
                <a:latin typeface="Arial" charset="0"/>
              </a:rPr>
              <a:t>veniam</a:t>
            </a:r>
            <a:r>
              <a:rPr lang="en-US" altLang="pt-PT" sz="2400" dirty="0">
                <a:latin typeface="Arial" charset="0"/>
              </a:rPr>
              <a:t>, </a:t>
            </a:r>
            <a:r>
              <a:rPr lang="en-US" altLang="pt-PT" sz="2400" dirty="0" err="1">
                <a:latin typeface="Arial" charset="0"/>
              </a:rPr>
              <a:t>quis</a:t>
            </a:r>
            <a:r>
              <a:rPr lang="en-US" altLang="pt-PT" sz="2400" dirty="0">
                <a:latin typeface="Arial" charset="0"/>
              </a:rPr>
              <a:t> </a:t>
            </a:r>
            <a:r>
              <a:rPr lang="en-US" altLang="pt-PT" sz="2400" dirty="0" err="1">
                <a:latin typeface="Arial" charset="0"/>
              </a:rPr>
              <a:t>nostrud</a:t>
            </a:r>
            <a:r>
              <a:rPr lang="en-US" altLang="pt-PT" sz="2400" dirty="0">
                <a:latin typeface="Arial" charset="0"/>
              </a:rPr>
              <a:t> </a:t>
            </a:r>
            <a:r>
              <a:rPr lang="en-US" altLang="pt-PT" sz="2400" dirty="0" err="1">
                <a:latin typeface="Arial" charset="0"/>
              </a:rPr>
              <a:t>exerci</a:t>
            </a:r>
            <a:r>
              <a:rPr lang="en-US" altLang="pt-PT" sz="2400" dirty="0">
                <a:latin typeface="Arial" charset="0"/>
              </a:rPr>
              <a:t> </a:t>
            </a:r>
            <a:r>
              <a:rPr lang="en-US" altLang="pt-PT" sz="2400" dirty="0" err="1">
                <a:latin typeface="Arial" charset="0"/>
              </a:rPr>
              <a:t>tation</a:t>
            </a:r>
            <a:r>
              <a:rPr lang="en-US" altLang="pt-PT" sz="2400" dirty="0">
                <a:latin typeface="Arial" charset="0"/>
              </a:rPr>
              <a:t> </a:t>
            </a:r>
            <a:r>
              <a:rPr lang="en-US" altLang="pt-PT" sz="2400" dirty="0" err="1">
                <a:latin typeface="Arial" charset="0"/>
              </a:rPr>
              <a:t>ullamcorper</a:t>
            </a:r>
            <a:r>
              <a:rPr lang="en-US" altLang="pt-PT" sz="2400" dirty="0">
                <a:latin typeface="Arial" charset="0"/>
              </a:rPr>
              <a:t> </a:t>
            </a:r>
            <a:r>
              <a:rPr lang="en-US" altLang="pt-PT" sz="2400" dirty="0" err="1">
                <a:latin typeface="Arial" charset="0"/>
              </a:rPr>
              <a:t>suscipit</a:t>
            </a:r>
            <a:r>
              <a:rPr lang="en-US" altLang="pt-PT" sz="2400" dirty="0">
                <a:latin typeface="Arial" charset="0"/>
              </a:rPr>
              <a:t> </a:t>
            </a:r>
            <a:r>
              <a:rPr lang="en-US" altLang="pt-PT" sz="2400" dirty="0" err="1">
                <a:latin typeface="Arial" charset="0"/>
              </a:rPr>
              <a:t>lobortis</a:t>
            </a:r>
            <a:r>
              <a:rPr lang="en-US" altLang="pt-PT" sz="2400" dirty="0">
                <a:latin typeface="Arial" charset="0"/>
              </a:rPr>
              <a:t> </a:t>
            </a:r>
            <a:r>
              <a:rPr lang="en-US" altLang="pt-PT" sz="2400" dirty="0" err="1">
                <a:latin typeface="Arial" charset="0"/>
              </a:rPr>
              <a:t>nisl</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aliquip</a:t>
            </a:r>
            <a:r>
              <a:rPr lang="en-US" altLang="pt-PT" sz="2400" dirty="0">
                <a:latin typeface="Arial" charset="0"/>
              </a:rPr>
              <a:t> ex </a:t>
            </a:r>
            <a:r>
              <a:rPr lang="en-US" altLang="pt-PT" sz="2400" dirty="0" err="1">
                <a:latin typeface="Arial" charset="0"/>
              </a:rPr>
              <a:t>ea</a:t>
            </a:r>
            <a:r>
              <a:rPr lang="en-US" altLang="pt-PT" sz="2400" dirty="0">
                <a:latin typeface="Arial" charset="0"/>
              </a:rPr>
              <a:t> </a:t>
            </a:r>
            <a:r>
              <a:rPr lang="en-US" altLang="pt-PT" sz="2400" dirty="0" err="1">
                <a:latin typeface="Arial" charset="0"/>
              </a:rPr>
              <a:t>commodo</a:t>
            </a:r>
            <a:r>
              <a:rPr lang="en-US" altLang="pt-PT" sz="2400" dirty="0">
                <a:latin typeface="Arial" charset="0"/>
              </a:rPr>
              <a:t> </a:t>
            </a:r>
            <a:r>
              <a:rPr lang="en-US" altLang="pt-PT" sz="2400" dirty="0" err="1">
                <a:latin typeface="Arial" charset="0"/>
              </a:rPr>
              <a:t>consequat</a:t>
            </a:r>
            <a:r>
              <a:rPr lang="en-US" altLang="pt-PT" sz="2400" dirty="0">
                <a:latin typeface="Arial" charset="0"/>
              </a:rPr>
              <a:t>. </a:t>
            </a:r>
            <a:r>
              <a:rPr lang="en-US" altLang="pt-PT" sz="2400" dirty="0" err="1">
                <a:latin typeface="Arial" charset="0"/>
              </a:rPr>
              <a:t>Duis</a:t>
            </a:r>
            <a:r>
              <a:rPr lang="en-US" altLang="pt-PT" sz="2400" dirty="0">
                <a:latin typeface="Arial" charset="0"/>
              </a:rPr>
              <a:t> </a:t>
            </a:r>
            <a:r>
              <a:rPr lang="en-US" altLang="pt-PT" sz="2400" dirty="0" err="1">
                <a:latin typeface="Arial" charset="0"/>
              </a:rPr>
              <a:t>autem</a:t>
            </a:r>
            <a:r>
              <a:rPr lang="en-US" altLang="pt-PT" sz="2400" dirty="0">
                <a:latin typeface="Arial" charset="0"/>
              </a:rPr>
              <a:t> </a:t>
            </a:r>
            <a:r>
              <a:rPr lang="en-US" altLang="pt-PT" sz="2400" dirty="0" err="1">
                <a:latin typeface="Arial" charset="0"/>
              </a:rPr>
              <a:t>vel</a:t>
            </a:r>
            <a:r>
              <a:rPr lang="en-US" altLang="pt-PT" sz="2400" dirty="0">
                <a:latin typeface="Arial" charset="0"/>
              </a:rPr>
              <a:t> </a:t>
            </a:r>
            <a:r>
              <a:rPr lang="en-US" altLang="pt-PT" sz="2400" dirty="0" err="1">
                <a:latin typeface="Arial" charset="0"/>
              </a:rPr>
              <a:t>eum</a:t>
            </a:r>
            <a:r>
              <a:rPr lang="en-US" altLang="pt-PT" sz="2400" dirty="0">
                <a:latin typeface="Arial" charset="0"/>
              </a:rPr>
              <a:t> </a:t>
            </a:r>
            <a:r>
              <a:rPr lang="en-US" altLang="pt-PT" sz="2400" dirty="0" err="1">
                <a:latin typeface="Arial" charset="0"/>
              </a:rPr>
              <a:t>iriure</a:t>
            </a:r>
            <a:r>
              <a:rPr lang="en-US" altLang="pt-PT" sz="2400" dirty="0">
                <a:latin typeface="Arial" charset="0"/>
              </a:rPr>
              <a:t> dolor in </a:t>
            </a:r>
            <a:r>
              <a:rPr lang="en-US" altLang="pt-PT" sz="2400" dirty="0" err="1">
                <a:latin typeface="Arial" charset="0"/>
              </a:rPr>
              <a:t>hendrerit</a:t>
            </a:r>
            <a:r>
              <a:rPr lang="en-US" altLang="pt-PT" sz="2400" dirty="0">
                <a:latin typeface="Arial" charset="0"/>
              </a:rPr>
              <a:t> in </a:t>
            </a:r>
            <a:r>
              <a:rPr lang="en-US" altLang="pt-PT" sz="2400" dirty="0" err="1">
                <a:latin typeface="Arial" charset="0"/>
              </a:rPr>
              <a:t>vulputate</a:t>
            </a:r>
            <a:r>
              <a:rPr lang="en-US" altLang="pt-PT" sz="2400" dirty="0">
                <a:latin typeface="Arial" charset="0"/>
              </a:rPr>
              <a:t> </a:t>
            </a:r>
            <a:r>
              <a:rPr lang="en-US" altLang="pt-PT" sz="2400" dirty="0" err="1">
                <a:latin typeface="Arial" charset="0"/>
              </a:rPr>
              <a:t>velit</a:t>
            </a:r>
            <a:r>
              <a:rPr lang="en-US" altLang="pt-PT" sz="2400" dirty="0">
                <a:latin typeface="Arial" charset="0"/>
              </a:rPr>
              <a:t> </a:t>
            </a:r>
            <a:r>
              <a:rPr lang="en-US" altLang="pt-PT" sz="2400" dirty="0" err="1">
                <a:latin typeface="Arial" charset="0"/>
              </a:rPr>
              <a:t>esse</a:t>
            </a:r>
            <a:r>
              <a:rPr lang="en-US" altLang="pt-PT" sz="2400" dirty="0">
                <a:latin typeface="Arial" charset="0"/>
              </a:rPr>
              <a:t> </a:t>
            </a:r>
            <a:r>
              <a:rPr lang="en-US" altLang="pt-PT" sz="2400" dirty="0" err="1">
                <a:latin typeface="Arial" charset="0"/>
              </a:rPr>
              <a:t>molestie</a:t>
            </a:r>
            <a:r>
              <a:rPr lang="en-US" altLang="pt-PT" sz="2400" dirty="0">
                <a:latin typeface="Arial" charset="0"/>
              </a:rPr>
              <a:t> </a:t>
            </a:r>
            <a:r>
              <a:rPr lang="en-US" altLang="pt-PT" sz="2400" dirty="0" err="1">
                <a:latin typeface="Arial" charset="0"/>
              </a:rPr>
              <a:t>consequat</a:t>
            </a:r>
            <a:r>
              <a:rPr lang="en-US" altLang="pt-PT" sz="2400" dirty="0">
                <a:latin typeface="Arial" charset="0"/>
              </a:rPr>
              <a:t>, </a:t>
            </a:r>
            <a:r>
              <a:rPr lang="en-US" altLang="pt-PT" sz="2400" dirty="0" err="1">
                <a:latin typeface="Arial" charset="0"/>
              </a:rPr>
              <a:t>vel</a:t>
            </a:r>
            <a:r>
              <a:rPr lang="en-US" altLang="pt-PT" sz="2400" dirty="0">
                <a:latin typeface="Arial" charset="0"/>
              </a:rPr>
              <a:t> </a:t>
            </a:r>
            <a:r>
              <a:rPr lang="en-US" altLang="pt-PT" sz="2400" dirty="0" err="1">
                <a:latin typeface="Arial" charset="0"/>
              </a:rPr>
              <a:t>illum</a:t>
            </a:r>
            <a:r>
              <a:rPr lang="en-US" altLang="pt-PT" sz="2400" dirty="0">
                <a:latin typeface="Arial" charset="0"/>
              </a:rPr>
              <a:t> </a:t>
            </a:r>
            <a:r>
              <a:rPr lang="en-US" altLang="pt-PT" sz="2400" dirty="0" err="1">
                <a:latin typeface="Arial" charset="0"/>
              </a:rPr>
              <a:t>dolore</a:t>
            </a:r>
            <a:r>
              <a:rPr lang="en-US" altLang="pt-PT" sz="2400" dirty="0">
                <a:latin typeface="Arial" charset="0"/>
              </a:rPr>
              <a:t> </a:t>
            </a:r>
            <a:r>
              <a:rPr lang="en-US" altLang="pt-PT" sz="2400" dirty="0" err="1">
                <a:latin typeface="Arial" charset="0"/>
              </a:rPr>
              <a:t>eu</a:t>
            </a:r>
            <a:r>
              <a:rPr lang="en-US" altLang="pt-PT" sz="2400" dirty="0">
                <a:latin typeface="Arial" charset="0"/>
              </a:rPr>
              <a:t> </a:t>
            </a:r>
            <a:r>
              <a:rPr lang="en-US" altLang="pt-PT" sz="2400" dirty="0" err="1">
                <a:latin typeface="Arial" charset="0"/>
              </a:rPr>
              <a:t>feugiat</a:t>
            </a:r>
            <a:r>
              <a:rPr lang="en-US" altLang="pt-PT" sz="2400" dirty="0">
                <a:latin typeface="Arial" charset="0"/>
              </a:rPr>
              <a:t> </a:t>
            </a:r>
            <a:r>
              <a:rPr lang="en-US" altLang="pt-PT" sz="2400" dirty="0" err="1">
                <a:latin typeface="Arial" charset="0"/>
              </a:rPr>
              <a:t>nulla</a:t>
            </a:r>
            <a:r>
              <a:rPr lang="en-US" altLang="pt-PT" sz="2400" dirty="0">
                <a:latin typeface="Arial" charset="0"/>
              </a:rPr>
              <a:t> </a:t>
            </a:r>
            <a:r>
              <a:rPr lang="en-US" altLang="pt-PT" sz="2400" dirty="0" err="1">
                <a:latin typeface="Arial" charset="0"/>
              </a:rPr>
              <a:t>facilisis</a:t>
            </a:r>
            <a:r>
              <a:rPr lang="en-US" altLang="pt-PT" sz="2400" dirty="0">
                <a:latin typeface="Arial" charset="0"/>
              </a:rPr>
              <a:t> at </a:t>
            </a:r>
            <a:r>
              <a:rPr lang="en-US" altLang="pt-PT" sz="2400" dirty="0" err="1">
                <a:latin typeface="Arial" charset="0"/>
              </a:rPr>
              <a:t>vero</a:t>
            </a:r>
            <a:r>
              <a:rPr lang="en-US" altLang="pt-PT" sz="2400" dirty="0">
                <a:latin typeface="Arial" charset="0"/>
              </a:rPr>
              <a:t> </a:t>
            </a:r>
            <a:r>
              <a:rPr lang="en-US" altLang="pt-PT" sz="2400" dirty="0" err="1">
                <a:latin typeface="Arial" charset="0"/>
              </a:rPr>
              <a:t>eros</a:t>
            </a:r>
            <a:r>
              <a:rPr lang="en-US" altLang="pt-PT" sz="2400" dirty="0">
                <a:latin typeface="Arial" charset="0"/>
              </a:rPr>
              <a:t> et </a:t>
            </a:r>
            <a:r>
              <a:rPr lang="en-US" altLang="pt-PT" sz="2400" dirty="0" err="1">
                <a:latin typeface="Arial" charset="0"/>
              </a:rPr>
              <a:t>accumsan</a:t>
            </a:r>
            <a:r>
              <a:rPr lang="en-US" altLang="pt-PT" sz="2400" dirty="0">
                <a:latin typeface="Arial" charset="0"/>
              </a:rPr>
              <a:t> et </a:t>
            </a:r>
            <a:r>
              <a:rPr lang="en-US" altLang="pt-PT" sz="2400" dirty="0" err="1">
                <a:latin typeface="Arial" charset="0"/>
              </a:rPr>
              <a:t>iusto</a:t>
            </a:r>
            <a:r>
              <a:rPr lang="en-US" altLang="pt-PT" sz="2400" dirty="0">
                <a:latin typeface="Arial" charset="0"/>
              </a:rPr>
              <a:t> </a:t>
            </a:r>
            <a:r>
              <a:rPr lang="en-US" altLang="pt-PT" sz="2400" dirty="0" err="1">
                <a:latin typeface="Arial" charset="0"/>
              </a:rPr>
              <a:t>odio</a:t>
            </a:r>
            <a:r>
              <a:rPr lang="en-US" altLang="pt-PT" sz="2400" dirty="0">
                <a:latin typeface="Arial" charset="0"/>
              </a:rPr>
              <a:t> </a:t>
            </a:r>
            <a:r>
              <a:rPr lang="en-US" altLang="pt-PT" sz="2400" dirty="0" err="1">
                <a:latin typeface="Arial" charset="0"/>
              </a:rPr>
              <a:t>dignissim</a:t>
            </a:r>
            <a:r>
              <a:rPr lang="en-US" altLang="pt-PT" sz="2400" dirty="0">
                <a:latin typeface="Arial" charset="0"/>
              </a:rPr>
              <a:t> qui </a:t>
            </a:r>
            <a:r>
              <a:rPr lang="en-US" altLang="pt-PT" sz="2400" dirty="0" err="1">
                <a:latin typeface="Arial" charset="0"/>
              </a:rPr>
              <a:t>blandit</a:t>
            </a:r>
            <a:r>
              <a:rPr lang="en-US" altLang="pt-PT" sz="2400" dirty="0">
                <a:latin typeface="Arial" charset="0"/>
              </a:rPr>
              <a:t> </a:t>
            </a:r>
            <a:r>
              <a:rPr lang="en-US" altLang="pt-PT" sz="2400" dirty="0" err="1">
                <a:latin typeface="Arial" charset="0"/>
              </a:rPr>
              <a:t>praesent</a:t>
            </a:r>
            <a:r>
              <a:rPr lang="en-US" altLang="pt-PT" sz="2400" dirty="0">
                <a:latin typeface="Arial" charset="0"/>
              </a:rPr>
              <a:t> </a:t>
            </a:r>
            <a:r>
              <a:rPr lang="en-US" altLang="pt-PT" sz="2400" dirty="0" err="1">
                <a:latin typeface="Arial" charset="0"/>
              </a:rPr>
              <a:t>luptatum</a:t>
            </a:r>
            <a:r>
              <a:rPr lang="en-US" altLang="pt-PT" sz="2400" dirty="0">
                <a:latin typeface="Arial" charset="0"/>
              </a:rPr>
              <a:t> </a:t>
            </a:r>
            <a:r>
              <a:rPr lang="en-US" altLang="pt-PT" sz="2400" dirty="0" err="1">
                <a:latin typeface="Arial" charset="0"/>
              </a:rPr>
              <a:t>zzril</a:t>
            </a:r>
            <a:r>
              <a:rPr lang="en-US" altLang="pt-PT" sz="2400" dirty="0">
                <a:latin typeface="Arial" charset="0"/>
              </a:rPr>
              <a:t> </a:t>
            </a:r>
            <a:r>
              <a:rPr lang="en-US" altLang="pt-PT" sz="2400" dirty="0" err="1">
                <a:latin typeface="Arial" charset="0"/>
              </a:rPr>
              <a:t>delenit</a:t>
            </a:r>
            <a:r>
              <a:rPr lang="en-US" altLang="pt-PT" sz="2400" dirty="0">
                <a:latin typeface="Arial" charset="0"/>
              </a:rPr>
              <a:t> </a:t>
            </a:r>
            <a:r>
              <a:rPr lang="en-US" altLang="pt-PT" sz="2400" dirty="0" err="1">
                <a:latin typeface="Arial" charset="0"/>
              </a:rPr>
              <a:t>augue</a:t>
            </a:r>
            <a:r>
              <a:rPr lang="en-US" altLang="pt-PT" sz="2400" dirty="0">
                <a:latin typeface="Arial" charset="0"/>
              </a:rPr>
              <a:t> </a:t>
            </a:r>
            <a:r>
              <a:rPr lang="en-US" altLang="pt-PT" sz="2400" dirty="0" err="1">
                <a:latin typeface="Arial" charset="0"/>
              </a:rPr>
              <a:t>duis</a:t>
            </a:r>
            <a:r>
              <a:rPr lang="en-US" altLang="pt-PT" sz="2400" dirty="0">
                <a:latin typeface="Arial" charset="0"/>
              </a:rPr>
              <a:t> </a:t>
            </a:r>
            <a:r>
              <a:rPr lang="en-US" altLang="pt-PT" sz="2400" dirty="0" err="1">
                <a:latin typeface="Arial" charset="0"/>
              </a:rPr>
              <a:t>dolore</a:t>
            </a:r>
            <a:r>
              <a:rPr lang="en-US" altLang="pt-PT" sz="2400" dirty="0">
                <a:latin typeface="Arial" charset="0"/>
              </a:rPr>
              <a:t> </a:t>
            </a:r>
            <a:r>
              <a:rPr lang="en-US" altLang="pt-PT" sz="2400" dirty="0" err="1">
                <a:latin typeface="Arial" charset="0"/>
              </a:rPr>
              <a:t>te</a:t>
            </a:r>
            <a:r>
              <a:rPr lang="en-US" altLang="pt-PT" sz="2400" dirty="0">
                <a:latin typeface="Arial" charset="0"/>
              </a:rPr>
              <a:t> </a:t>
            </a:r>
            <a:r>
              <a:rPr lang="en-US" altLang="pt-PT" sz="2400" dirty="0" err="1">
                <a:latin typeface="Arial" charset="0"/>
              </a:rPr>
              <a:t>feugait</a:t>
            </a:r>
            <a:r>
              <a:rPr lang="en-US" altLang="pt-PT" sz="2400" dirty="0">
                <a:latin typeface="Arial" charset="0"/>
              </a:rPr>
              <a:t> </a:t>
            </a:r>
            <a:r>
              <a:rPr lang="en-US" altLang="pt-PT" sz="2400" dirty="0" err="1">
                <a:latin typeface="Arial" charset="0"/>
              </a:rPr>
              <a:t>nulla</a:t>
            </a:r>
            <a:r>
              <a:rPr lang="en-US" altLang="pt-PT" sz="2400" dirty="0">
                <a:latin typeface="Arial" charset="0"/>
              </a:rPr>
              <a:t> </a:t>
            </a:r>
            <a:r>
              <a:rPr lang="en-US" altLang="pt-PT" sz="2400" dirty="0" err="1">
                <a:latin typeface="Arial" charset="0"/>
              </a:rPr>
              <a:t>facilisi</a:t>
            </a:r>
            <a:r>
              <a:rPr lang="en-US" altLang="pt-PT" sz="2400" dirty="0">
                <a:latin typeface="Arial" charset="0"/>
              </a:rPr>
              <a:t>. </a:t>
            </a:r>
          </a:p>
          <a:p>
            <a:pPr>
              <a:spcBef>
                <a:spcPct val="50000"/>
              </a:spcBef>
            </a:pPr>
            <a:endParaRPr lang="en-US" altLang="pt-PT" sz="2400" dirty="0">
              <a:latin typeface="Arial" charset="0"/>
            </a:endParaRPr>
          </a:p>
          <a:p>
            <a:pPr>
              <a:spcBef>
                <a:spcPct val="50000"/>
              </a:spcBef>
            </a:pPr>
            <a:r>
              <a:rPr lang="en-US" altLang="pt-PT" sz="2400" b="1" dirty="0" err="1">
                <a:solidFill>
                  <a:schemeClr val="hlink"/>
                </a:solidFill>
                <a:latin typeface="Arial" charset="0"/>
              </a:rPr>
              <a:t>Intratítulo</a:t>
            </a:r>
            <a:endParaRPr lang="en-US" altLang="pt-PT" sz="2400" b="1" dirty="0">
              <a:solidFill>
                <a:schemeClr val="hlink"/>
              </a:solidFill>
              <a:latin typeface="Arial" charset="0"/>
            </a:endParaRPr>
          </a:p>
          <a:p>
            <a:pPr algn="just">
              <a:spcBef>
                <a:spcPct val="50000"/>
              </a:spcBef>
            </a:pPr>
            <a:r>
              <a:rPr lang="en-US" altLang="pt-PT" sz="2400" dirty="0">
                <a:latin typeface="Arial" charset="0"/>
              </a:rPr>
              <a:t>Nam liber </a:t>
            </a:r>
            <a:r>
              <a:rPr lang="en-US" altLang="pt-PT" sz="2400" dirty="0" err="1">
                <a:latin typeface="Arial" charset="0"/>
              </a:rPr>
              <a:t>tempor</a:t>
            </a:r>
            <a:r>
              <a:rPr lang="en-US" altLang="pt-PT" sz="2400" dirty="0">
                <a:latin typeface="Arial" charset="0"/>
              </a:rPr>
              <a:t> cum </a:t>
            </a:r>
            <a:r>
              <a:rPr lang="en-US" altLang="pt-PT" sz="2400" dirty="0" err="1">
                <a:latin typeface="Arial" charset="0"/>
              </a:rPr>
              <a:t>soluta</a:t>
            </a:r>
            <a:r>
              <a:rPr lang="en-US" altLang="pt-PT" sz="2400" dirty="0">
                <a:latin typeface="Arial" charset="0"/>
              </a:rPr>
              <a:t> </a:t>
            </a:r>
            <a:r>
              <a:rPr lang="en-US" altLang="pt-PT" sz="2400" dirty="0" err="1">
                <a:latin typeface="Arial" charset="0"/>
              </a:rPr>
              <a:t>nobis</a:t>
            </a:r>
            <a:r>
              <a:rPr lang="en-US" altLang="pt-PT" sz="2400" dirty="0">
                <a:latin typeface="Arial" charset="0"/>
              </a:rPr>
              <a:t> </a:t>
            </a:r>
            <a:r>
              <a:rPr lang="en-US" altLang="pt-PT" sz="2400" dirty="0" err="1">
                <a:latin typeface="Arial" charset="0"/>
              </a:rPr>
              <a:t>eleifend</a:t>
            </a:r>
            <a:r>
              <a:rPr lang="en-US" altLang="pt-PT" sz="2400" dirty="0">
                <a:latin typeface="Arial" charset="0"/>
              </a:rPr>
              <a:t> option </a:t>
            </a:r>
            <a:r>
              <a:rPr lang="en-US" altLang="pt-PT" sz="2400" dirty="0" err="1">
                <a:latin typeface="Arial" charset="0"/>
              </a:rPr>
              <a:t>congue</a:t>
            </a:r>
            <a:r>
              <a:rPr lang="en-US" altLang="pt-PT" sz="2400" dirty="0">
                <a:latin typeface="Arial" charset="0"/>
              </a:rPr>
              <a:t> </a:t>
            </a:r>
            <a:r>
              <a:rPr lang="en-US" altLang="pt-PT" sz="2400" dirty="0" err="1">
                <a:latin typeface="Arial" charset="0"/>
              </a:rPr>
              <a:t>nihil</a:t>
            </a:r>
            <a:r>
              <a:rPr lang="en-US" altLang="pt-PT" sz="2400" dirty="0">
                <a:latin typeface="Arial" charset="0"/>
              </a:rPr>
              <a:t> </a:t>
            </a:r>
            <a:r>
              <a:rPr lang="en-US" altLang="pt-PT" sz="2400" dirty="0" err="1">
                <a:latin typeface="Arial" charset="0"/>
              </a:rPr>
              <a:t>imperdiet</a:t>
            </a:r>
            <a:r>
              <a:rPr lang="en-US" altLang="pt-PT" sz="2400" dirty="0">
                <a:latin typeface="Arial" charset="0"/>
              </a:rPr>
              <a:t> doming id quod </a:t>
            </a:r>
            <a:r>
              <a:rPr lang="en-US" altLang="pt-PT" sz="2400" dirty="0" err="1">
                <a:latin typeface="Arial" charset="0"/>
              </a:rPr>
              <a:t>mazim</a:t>
            </a:r>
            <a:r>
              <a:rPr lang="en-US" altLang="pt-PT" sz="2400" dirty="0">
                <a:latin typeface="Arial" charset="0"/>
              </a:rPr>
              <a:t> </a:t>
            </a:r>
            <a:r>
              <a:rPr lang="en-US" altLang="pt-PT" sz="2400" dirty="0" err="1">
                <a:latin typeface="Arial" charset="0"/>
              </a:rPr>
              <a:t>placerat</a:t>
            </a:r>
            <a:r>
              <a:rPr lang="en-US" altLang="pt-PT" sz="2400" dirty="0">
                <a:latin typeface="Arial" charset="0"/>
              </a:rPr>
              <a:t> facer </a:t>
            </a:r>
            <a:r>
              <a:rPr lang="en-US" altLang="pt-PT" sz="2400" dirty="0" err="1">
                <a:latin typeface="Arial" charset="0"/>
              </a:rPr>
              <a:t>possim</a:t>
            </a:r>
            <a:r>
              <a:rPr lang="en-US" altLang="pt-PT" sz="2400" dirty="0">
                <a:latin typeface="Arial" charset="0"/>
              </a:rPr>
              <a:t> </a:t>
            </a:r>
            <a:r>
              <a:rPr lang="en-US" altLang="pt-PT" sz="2400" dirty="0" err="1">
                <a:latin typeface="Arial" charset="0"/>
              </a:rPr>
              <a:t>assum</a:t>
            </a:r>
            <a:r>
              <a:rPr lang="en-US" altLang="pt-PT" sz="2400" dirty="0">
                <a:latin typeface="Arial" charset="0"/>
              </a:rPr>
              <a:t>. </a:t>
            </a:r>
            <a:r>
              <a:rPr lang="en-US" altLang="pt-PT" sz="2400" dirty="0" err="1">
                <a:latin typeface="Arial" charset="0"/>
              </a:rPr>
              <a:t>Typi</a:t>
            </a:r>
            <a:r>
              <a:rPr lang="en-US" altLang="pt-PT" sz="2400" dirty="0">
                <a:latin typeface="Arial" charset="0"/>
              </a:rPr>
              <a:t> non </a:t>
            </a:r>
            <a:r>
              <a:rPr lang="en-US" altLang="pt-PT" sz="2400" dirty="0" err="1">
                <a:latin typeface="Arial" charset="0"/>
              </a:rPr>
              <a:t>habent</a:t>
            </a:r>
            <a:r>
              <a:rPr lang="en-US" altLang="pt-PT" sz="2400" dirty="0">
                <a:latin typeface="Arial" charset="0"/>
              </a:rPr>
              <a:t> </a:t>
            </a:r>
            <a:r>
              <a:rPr lang="en-US" altLang="pt-PT" sz="2400" dirty="0" err="1">
                <a:latin typeface="Arial" charset="0"/>
              </a:rPr>
              <a:t>claritatem</a:t>
            </a:r>
            <a:r>
              <a:rPr lang="en-US" altLang="pt-PT" sz="2400" dirty="0">
                <a:latin typeface="Arial" charset="0"/>
              </a:rPr>
              <a:t> </a:t>
            </a:r>
            <a:r>
              <a:rPr lang="en-US" altLang="pt-PT" sz="2400" dirty="0" err="1">
                <a:latin typeface="Arial" charset="0"/>
              </a:rPr>
              <a:t>insitam</a:t>
            </a:r>
            <a:r>
              <a:rPr lang="en-US" altLang="pt-PT" sz="2400" dirty="0">
                <a:latin typeface="Arial" charset="0"/>
              </a:rPr>
              <a:t>; </a:t>
            </a:r>
            <a:r>
              <a:rPr lang="en-US" altLang="pt-PT" sz="2400" dirty="0" err="1">
                <a:latin typeface="Arial" charset="0"/>
              </a:rPr>
              <a:t>est</a:t>
            </a:r>
            <a:r>
              <a:rPr lang="en-US" altLang="pt-PT" sz="2400" dirty="0">
                <a:latin typeface="Arial" charset="0"/>
              </a:rPr>
              <a:t> </a:t>
            </a:r>
            <a:r>
              <a:rPr lang="en-US" altLang="pt-PT" sz="2400" dirty="0" err="1">
                <a:latin typeface="Arial" charset="0"/>
              </a:rPr>
              <a:t>usus</a:t>
            </a:r>
            <a:r>
              <a:rPr lang="en-US" altLang="pt-PT" sz="2400" dirty="0">
                <a:latin typeface="Arial" charset="0"/>
              </a:rPr>
              <a:t> </a:t>
            </a:r>
            <a:r>
              <a:rPr lang="en-US" altLang="pt-PT" sz="2400" dirty="0" err="1">
                <a:latin typeface="Arial" charset="0"/>
              </a:rPr>
              <a:t>legentis</a:t>
            </a:r>
            <a:r>
              <a:rPr lang="en-US" altLang="pt-PT" sz="2400" dirty="0">
                <a:latin typeface="Arial" charset="0"/>
              </a:rPr>
              <a:t> in </a:t>
            </a:r>
            <a:r>
              <a:rPr lang="en-US" altLang="pt-PT" sz="2400" dirty="0" err="1">
                <a:latin typeface="Arial" charset="0"/>
              </a:rPr>
              <a:t>iis</a:t>
            </a:r>
            <a:r>
              <a:rPr lang="en-US" altLang="pt-PT" sz="2400" dirty="0">
                <a:latin typeface="Arial" charset="0"/>
              </a:rPr>
              <a:t> qui </a:t>
            </a:r>
            <a:r>
              <a:rPr lang="en-US" altLang="pt-PT" sz="2400" dirty="0" err="1">
                <a:latin typeface="Arial" charset="0"/>
              </a:rPr>
              <a:t>facit</a:t>
            </a:r>
            <a:r>
              <a:rPr lang="en-US" altLang="pt-PT" sz="2400" dirty="0">
                <a:latin typeface="Arial" charset="0"/>
              </a:rPr>
              <a:t> </a:t>
            </a:r>
            <a:r>
              <a:rPr lang="en-US" altLang="pt-PT" sz="2400" dirty="0" err="1">
                <a:latin typeface="Arial" charset="0"/>
              </a:rPr>
              <a:t>eorum</a:t>
            </a:r>
            <a:r>
              <a:rPr lang="en-US" altLang="pt-PT" sz="2400" dirty="0">
                <a:latin typeface="Arial" charset="0"/>
              </a:rPr>
              <a:t> </a:t>
            </a:r>
            <a:r>
              <a:rPr lang="en-US" altLang="pt-PT" sz="2400" dirty="0" err="1">
                <a:latin typeface="Arial" charset="0"/>
              </a:rPr>
              <a:t>claritatem</a:t>
            </a:r>
            <a:r>
              <a:rPr lang="en-US" altLang="pt-PT" sz="2400" dirty="0">
                <a:latin typeface="Arial" charset="0"/>
              </a:rPr>
              <a:t>. </a:t>
            </a:r>
            <a:r>
              <a:rPr lang="en-US" altLang="pt-PT" sz="2400" dirty="0" err="1">
                <a:latin typeface="Arial" charset="0"/>
              </a:rPr>
              <a:t>Investigationes</a:t>
            </a:r>
            <a:r>
              <a:rPr lang="en-US" altLang="pt-PT" sz="2400" dirty="0">
                <a:latin typeface="Arial" charset="0"/>
              </a:rPr>
              <a:t> </a:t>
            </a:r>
            <a:r>
              <a:rPr lang="en-US" altLang="pt-PT" sz="2400" dirty="0" err="1">
                <a:latin typeface="Arial" charset="0"/>
              </a:rPr>
              <a:t>demonstraverunt</a:t>
            </a:r>
            <a:r>
              <a:rPr lang="en-US" altLang="pt-PT" sz="2400" dirty="0">
                <a:latin typeface="Arial" charset="0"/>
              </a:rPr>
              <a:t> </a:t>
            </a:r>
            <a:r>
              <a:rPr lang="en-US" altLang="pt-PT" sz="2400" dirty="0" err="1">
                <a:latin typeface="Arial" charset="0"/>
              </a:rPr>
              <a:t>lectores</a:t>
            </a:r>
            <a:r>
              <a:rPr lang="en-US" altLang="pt-PT" sz="2400" dirty="0">
                <a:latin typeface="Arial" charset="0"/>
              </a:rPr>
              <a:t> </a:t>
            </a:r>
            <a:r>
              <a:rPr lang="en-US" altLang="pt-PT" sz="2400" dirty="0" err="1">
                <a:latin typeface="Arial" charset="0"/>
              </a:rPr>
              <a:t>legere</a:t>
            </a:r>
            <a:r>
              <a:rPr lang="en-US" altLang="pt-PT" sz="2400" dirty="0">
                <a:latin typeface="Arial" charset="0"/>
              </a:rPr>
              <a:t> me </a:t>
            </a:r>
            <a:r>
              <a:rPr lang="en-US" altLang="pt-PT" sz="2400" dirty="0" err="1">
                <a:latin typeface="Arial" charset="0"/>
              </a:rPr>
              <a:t>lius</a:t>
            </a:r>
            <a:r>
              <a:rPr lang="en-US" altLang="pt-PT" sz="2400" dirty="0">
                <a:latin typeface="Arial" charset="0"/>
              </a:rPr>
              <a:t> quod ii </a:t>
            </a:r>
            <a:r>
              <a:rPr lang="en-US" altLang="pt-PT" sz="2400" dirty="0" err="1">
                <a:latin typeface="Arial" charset="0"/>
              </a:rPr>
              <a:t>legunt</a:t>
            </a:r>
            <a:r>
              <a:rPr lang="en-US" altLang="pt-PT" sz="2400" dirty="0">
                <a:latin typeface="Arial" charset="0"/>
              </a:rPr>
              <a:t> </a:t>
            </a:r>
            <a:r>
              <a:rPr lang="en-US" altLang="pt-PT" sz="2400" dirty="0" err="1">
                <a:latin typeface="Arial" charset="0"/>
              </a:rPr>
              <a:t>saepius</a:t>
            </a:r>
            <a:r>
              <a:rPr lang="en-US" altLang="pt-PT" sz="2400" dirty="0">
                <a:latin typeface="Arial" charset="0"/>
              </a:rPr>
              <a:t>. </a:t>
            </a:r>
          </a:p>
          <a:p>
            <a:pPr algn="just">
              <a:spcBef>
                <a:spcPct val="50000"/>
              </a:spcBef>
            </a:pPr>
            <a:r>
              <a:rPr lang="en-US" altLang="pt-PT" sz="2400" dirty="0" err="1">
                <a:latin typeface="Arial" charset="0"/>
              </a:rPr>
              <a:t>Lorem</a:t>
            </a:r>
            <a:r>
              <a:rPr lang="en-US" altLang="pt-PT" sz="2400" dirty="0">
                <a:latin typeface="Arial" charset="0"/>
              </a:rPr>
              <a:t> </a:t>
            </a:r>
            <a:r>
              <a:rPr lang="en-US" altLang="pt-PT" sz="2400" dirty="0" err="1">
                <a:latin typeface="Arial" charset="0"/>
              </a:rPr>
              <a:t>ipsum</a:t>
            </a:r>
            <a:r>
              <a:rPr lang="en-US" altLang="pt-PT" sz="2400" dirty="0">
                <a:latin typeface="Arial" charset="0"/>
              </a:rPr>
              <a:t> dolor sit </a:t>
            </a:r>
            <a:r>
              <a:rPr lang="en-US" altLang="pt-PT" sz="2400" dirty="0" err="1">
                <a:latin typeface="Arial" charset="0"/>
              </a:rPr>
              <a:t>amet</a:t>
            </a:r>
            <a:r>
              <a:rPr lang="en-US" altLang="pt-PT" sz="2400" dirty="0">
                <a:latin typeface="Arial" charset="0"/>
              </a:rPr>
              <a:t>, </a:t>
            </a:r>
            <a:r>
              <a:rPr lang="en-US" altLang="pt-PT" sz="2400" dirty="0" err="1">
                <a:latin typeface="Arial" charset="0"/>
              </a:rPr>
              <a:t>consectetuer</a:t>
            </a:r>
            <a:r>
              <a:rPr lang="en-US" altLang="pt-PT" sz="2400" dirty="0">
                <a:latin typeface="Arial" charset="0"/>
              </a:rPr>
              <a:t> </a:t>
            </a:r>
            <a:r>
              <a:rPr lang="en-US" altLang="pt-PT" sz="2400" dirty="0" err="1">
                <a:latin typeface="Arial" charset="0"/>
              </a:rPr>
              <a:t>adipiscing</a:t>
            </a:r>
            <a:r>
              <a:rPr lang="en-US" altLang="pt-PT" sz="2400" dirty="0">
                <a:latin typeface="Arial" charset="0"/>
              </a:rPr>
              <a:t> </a:t>
            </a:r>
            <a:r>
              <a:rPr lang="en-US" altLang="pt-PT" sz="2400" dirty="0" err="1">
                <a:latin typeface="Arial" charset="0"/>
              </a:rPr>
              <a:t>elit</a:t>
            </a:r>
            <a:r>
              <a:rPr lang="en-US" altLang="pt-PT" sz="2400" dirty="0">
                <a:latin typeface="Arial" charset="0"/>
              </a:rPr>
              <a:t>, </a:t>
            </a:r>
            <a:r>
              <a:rPr lang="en-US" altLang="pt-PT" sz="2400" dirty="0" err="1">
                <a:latin typeface="Arial" charset="0"/>
              </a:rPr>
              <a:t>sed</a:t>
            </a:r>
            <a:r>
              <a:rPr lang="en-US" altLang="pt-PT" sz="2400" dirty="0">
                <a:latin typeface="Arial" charset="0"/>
              </a:rPr>
              <a:t> </a:t>
            </a:r>
            <a:r>
              <a:rPr lang="en-US" altLang="pt-PT" sz="2400" dirty="0" err="1">
                <a:latin typeface="Arial" charset="0"/>
              </a:rPr>
              <a:t>diam</a:t>
            </a:r>
            <a:r>
              <a:rPr lang="en-US" altLang="pt-PT" sz="2400" dirty="0">
                <a:latin typeface="Arial" charset="0"/>
              </a:rPr>
              <a:t> </a:t>
            </a:r>
            <a:r>
              <a:rPr lang="en-US" altLang="pt-PT" sz="2400" dirty="0" err="1">
                <a:latin typeface="Arial" charset="0"/>
              </a:rPr>
              <a:t>nonummy</a:t>
            </a:r>
            <a:r>
              <a:rPr lang="en-US" altLang="pt-PT" sz="2400" dirty="0">
                <a:latin typeface="Arial" charset="0"/>
              </a:rPr>
              <a:t> </a:t>
            </a:r>
            <a:r>
              <a:rPr lang="en-US" altLang="pt-PT" sz="2400" dirty="0" err="1">
                <a:latin typeface="Arial" charset="0"/>
              </a:rPr>
              <a:t>nibh</a:t>
            </a:r>
            <a:r>
              <a:rPr lang="en-US" altLang="pt-PT" sz="2400" dirty="0">
                <a:latin typeface="Arial" charset="0"/>
              </a:rPr>
              <a:t> </a:t>
            </a:r>
            <a:r>
              <a:rPr lang="en-US" altLang="pt-PT" sz="2400" dirty="0" err="1">
                <a:latin typeface="Arial" charset="0"/>
              </a:rPr>
              <a:t>euismod</a:t>
            </a:r>
            <a:r>
              <a:rPr lang="en-US" altLang="pt-PT" sz="2400" dirty="0">
                <a:latin typeface="Arial" charset="0"/>
              </a:rPr>
              <a:t> </a:t>
            </a:r>
            <a:r>
              <a:rPr lang="en-US" altLang="pt-PT" sz="2400" dirty="0" err="1">
                <a:latin typeface="Arial" charset="0"/>
              </a:rPr>
              <a:t>tincidunt</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laoreet</a:t>
            </a:r>
            <a:r>
              <a:rPr lang="en-US" altLang="pt-PT" sz="2400" dirty="0">
                <a:latin typeface="Arial" charset="0"/>
              </a:rPr>
              <a:t> </a:t>
            </a:r>
            <a:r>
              <a:rPr lang="en-US" altLang="pt-PT" sz="2400" dirty="0" err="1">
                <a:latin typeface="Arial" charset="0"/>
              </a:rPr>
              <a:t>dolore</a:t>
            </a:r>
            <a:r>
              <a:rPr lang="en-US" altLang="pt-PT" sz="2400" dirty="0">
                <a:latin typeface="Arial" charset="0"/>
              </a:rPr>
              <a:t> magna </a:t>
            </a:r>
            <a:r>
              <a:rPr lang="en-US" altLang="pt-PT" sz="2400" dirty="0" err="1">
                <a:latin typeface="Arial" charset="0"/>
              </a:rPr>
              <a:t>aliquam</a:t>
            </a:r>
            <a:r>
              <a:rPr lang="en-US" altLang="pt-PT" sz="2400" dirty="0">
                <a:latin typeface="Arial" charset="0"/>
              </a:rPr>
              <a:t> </a:t>
            </a:r>
            <a:r>
              <a:rPr lang="en-US" altLang="pt-PT" sz="2400" dirty="0" err="1">
                <a:latin typeface="Arial" charset="0"/>
              </a:rPr>
              <a:t>erat</a:t>
            </a:r>
            <a:r>
              <a:rPr lang="en-US" altLang="pt-PT" sz="2400" dirty="0">
                <a:latin typeface="Arial" charset="0"/>
              </a:rPr>
              <a:t> </a:t>
            </a:r>
            <a:r>
              <a:rPr lang="en-US" altLang="pt-PT" sz="2400" dirty="0" err="1">
                <a:latin typeface="Arial" charset="0"/>
              </a:rPr>
              <a:t>volutpat</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wisi</a:t>
            </a:r>
            <a:r>
              <a:rPr lang="en-US" altLang="pt-PT" sz="2400" dirty="0">
                <a:latin typeface="Arial" charset="0"/>
              </a:rPr>
              <a:t> </a:t>
            </a:r>
            <a:r>
              <a:rPr lang="en-US" altLang="pt-PT" sz="2400" dirty="0" err="1">
                <a:latin typeface="Arial" charset="0"/>
              </a:rPr>
              <a:t>enim</a:t>
            </a:r>
            <a:r>
              <a:rPr lang="en-US" altLang="pt-PT" sz="2400" dirty="0">
                <a:latin typeface="Arial" charset="0"/>
              </a:rPr>
              <a:t> ad minim </a:t>
            </a:r>
            <a:r>
              <a:rPr lang="en-US" altLang="pt-PT" sz="2400" dirty="0" err="1">
                <a:latin typeface="Arial" charset="0"/>
              </a:rPr>
              <a:t>veniam</a:t>
            </a:r>
            <a:r>
              <a:rPr lang="en-US" altLang="pt-PT" sz="2400" dirty="0">
                <a:latin typeface="Arial" charset="0"/>
              </a:rPr>
              <a:t>, </a:t>
            </a:r>
            <a:r>
              <a:rPr lang="en-US" altLang="pt-PT" sz="2400" dirty="0" err="1">
                <a:latin typeface="Arial" charset="0"/>
              </a:rPr>
              <a:t>quis</a:t>
            </a:r>
            <a:r>
              <a:rPr lang="en-US" altLang="pt-PT" sz="2400" dirty="0">
                <a:latin typeface="Arial" charset="0"/>
              </a:rPr>
              <a:t> </a:t>
            </a:r>
            <a:r>
              <a:rPr lang="en-US" altLang="pt-PT" sz="2400" dirty="0" err="1">
                <a:latin typeface="Arial" charset="0"/>
              </a:rPr>
              <a:t>nostrud</a:t>
            </a:r>
            <a:r>
              <a:rPr lang="en-US" altLang="pt-PT" sz="2400" dirty="0">
                <a:latin typeface="Arial" charset="0"/>
              </a:rPr>
              <a:t> </a:t>
            </a:r>
            <a:r>
              <a:rPr lang="en-US" altLang="pt-PT" sz="2400" dirty="0" err="1">
                <a:latin typeface="Arial" charset="0"/>
              </a:rPr>
              <a:t>exerci</a:t>
            </a:r>
            <a:r>
              <a:rPr lang="en-US" altLang="pt-PT" sz="2400" dirty="0">
                <a:latin typeface="Arial" charset="0"/>
              </a:rPr>
              <a:t> </a:t>
            </a:r>
            <a:r>
              <a:rPr lang="en-US" altLang="pt-PT" sz="2400" dirty="0" err="1">
                <a:latin typeface="Arial" charset="0"/>
              </a:rPr>
              <a:t>tation</a:t>
            </a:r>
            <a:r>
              <a:rPr lang="en-US" altLang="pt-PT" sz="2400" dirty="0">
                <a:latin typeface="Arial" charset="0"/>
              </a:rPr>
              <a:t> </a:t>
            </a:r>
            <a:r>
              <a:rPr lang="en-US" altLang="pt-PT" sz="2400" dirty="0" err="1">
                <a:latin typeface="Arial" charset="0"/>
              </a:rPr>
              <a:t>ullamcorper</a:t>
            </a:r>
            <a:r>
              <a:rPr lang="en-US" altLang="pt-PT" sz="2400" dirty="0">
                <a:latin typeface="Arial" charset="0"/>
              </a:rPr>
              <a:t> </a:t>
            </a:r>
            <a:r>
              <a:rPr lang="en-US" altLang="pt-PT" sz="2400" dirty="0" err="1">
                <a:latin typeface="Arial" charset="0"/>
              </a:rPr>
              <a:t>suscipit</a:t>
            </a:r>
            <a:r>
              <a:rPr lang="en-US" altLang="pt-PT" sz="2400" dirty="0">
                <a:latin typeface="Arial" charset="0"/>
              </a:rPr>
              <a:t> </a:t>
            </a:r>
            <a:r>
              <a:rPr lang="en-US" altLang="pt-PT" sz="2400" dirty="0" err="1">
                <a:latin typeface="Arial" charset="0"/>
              </a:rPr>
              <a:t>lobortis</a:t>
            </a:r>
            <a:r>
              <a:rPr lang="en-US" altLang="pt-PT" sz="2400" dirty="0">
                <a:latin typeface="Arial" charset="0"/>
              </a:rPr>
              <a:t> </a:t>
            </a:r>
            <a:r>
              <a:rPr lang="en-US" altLang="pt-PT" sz="2400" dirty="0" err="1">
                <a:latin typeface="Arial" charset="0"/>
              </a:rPr>
              <a:t>nisl</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aliquip</a:t>
            </a:r>
            <a:r>
              <a:rPr lang="en-US" altLang="pt-PT" sz="2400" dirty="0">
                <a:latin typeface="Arial" charset="0"/>
              </a:rPr>
              <a:t> ex </a:t>
            </a:r>
            <a:r>
              <a:rPr lang="en-US" altLang="pt-PT" sz="2400" dirty="0" err="1">
                <a:latin typeface="Arial" charset="0"/>
              </a:rPr>
              <a:t>ea</a:t>
            </a:r>
            <a:r>
              <a:rPr lang="en-US" altLang="pt-PT" sz="2400" dirty="0">
                <a:latin typeface="Arial" charset="0"/>
              </a:rPr>
              <a:t> </a:t>
            </a:r>
            <a:r>
              <a:rPr lang="en-US" altLang="pt-PT" sz="2400" dirty="0" err="1">
                <a:latin typeface="Arial" charset="0"/>
              </a:rPr>
              <a:t>commodo</a:t>
            </a:r>
            <a:r>
              <a:rPr lang="en-US" altLang="pt-PT" sz="2400" dirty="0">
                <a:latin typeface="Arial" charset="0"/>
              </a:rPr>
              <a:t> </a:t>
            </a:r>
            <a:r>
              <a:rPr lang="en-US" altLang="pt-PT" sz="2400" dirty="0" err="1">
                <a:latin typeface="Arial" charset="0"/>
              </a:rPr>
              <a:t>consequat</a:t>
            </a:r>
            <a:r>
              <a:rPr lang="en-US" altLang="pt-PT" sz="2400" dirty="0">
                <a:latin typeface="Arial" charset="0"/>
              </a:rPr>
              <a:t>. </a:t>
            </a:r>
            <a:r>
              <a:rPr lang="en-US" altLang="pt-PT" sz="2400" dirty="0" err="1">
                <a:latin typeface="Arial" charset="0"/>
              </a:rPr>
              <a:t>Duis</a:t>
            </a:r>
            <a:r>
              <a:rPr lang="en-US" altLang="pt-PT" sz="2400" dirty="0">
                <a:latin typeface="Arial" charset="0"/>
              </a:rPr>
              <a:t> </a:t>
            </a:r>
            <a:r>
              <a:rPr lang="en-US" altLang="pt-PT" sz="2400" dirty="0" err="1">
                <a:latin typeface="Arial" charset="0"/>
              </a:rPr>
              <a:t>autem</a:t>
            </a:r>
            <a:r>
              <a:rPr lang="en-US" altLang="pt-PT" sz="2400" dirty="0">
                <a:latin typeface="Arial" charset="0"/>
              </a:rPr>
              <a:t> </a:t>
            </a:r>
            <a:r>
              <a:rPr lang="en-US" altLang="pt-PT" sz="2400" dirty="0" err="1">
                <a:latin typeface="Arial" charset="0"/>
              </a:rPr>
              <a:t>vel</a:t>
            </a:r>
            <a:r>
              <a:rPr lang="en-US" altLang="pt-PT" sz="2400" dirty="0">
                <a:latin typeface="Arial" charset="0"/>
              </a:rPr>
              <a:t> </a:t>
            </a:r>
            <a:r>
              <a:rPr lang="en-US" altLang="pt-PT" sz="2400" dirty="0" err="1">
                <a:latin typeface="Arial" charset="0"/>
              </a:rPr>
              <a:t>eum</a:t>
            </a:r>
            <a:r>
              <a:rPr lang="en-US" altLang="pt-PT" sz="2400" dirty="0">
                <a:latin typeface="Arial" charset="0"/>
              </a:rPr>
              <a:t> </a:t>
            </a:r>
            <a:r>
              <a:rPr lang="en-US" altLang="pt-PT" sz="2400" dirty="0" err="1">
                <a:latin typeface="Arial" charset="0"/>
              </a:rPr>
              <a:t>iriure</a:t>
            </a:r>
            <a:r>
              <a:rPr lang="en-US" altLang="pt-PT" sz="2400" dirty="0">
                <a:latin typeface="Arial" charset="0"/>
              </a:rPr>
              <a:t> dolor in </a:t>
            </a:r>
            <a:r>
              <a:rPr lang="en-US" altLang="pt-PT" sz="2400" dirty="0" err="1">
                <a:latin typeface="Arial" charset="0"/>
              </a:rPr>
              <a:t>hendrerit</a:t>
            </a:r>
            <a:r>
              <a:rPr lang="en-US" altLang="pt-PT" sz="2400" dirty="0">
                <a:latin typeface="Arial" charset="0"/>
              </a:rPr>
              <a:t> in </a:t>
            </a:r>
            <a:r>
              <a:rPr lang="en-US" altLang="pt-PT" sz="2400" dirty="0" err="1">
                <a:latin typeface="Arial" charset="0"/>
              </a:rPr>
              <a:t>vulputate</a:t>
            </a:r>
            <a:r>
              <a:rPr lang="en-US" altLang="pt-PT" sz="2400" dirty="0">
                <a:latin typeface="Arial" charset="0"/>
              </a:rPr>
              <a:t> </a:t>
            </a:r>
            <a:r>
              <a:rPr lang="en-US" altLang="pt-PT" sz="2400" dirty="0" err="1">
                <a:latin typeface="Arial" charset="0"/>
              </a:rPr>
              <a:t>velit</a:t>
            </a:r>
            <a:r>
              <a:rPr lang="en-US" altLang="pt-PT" sz="2400" dirty="0">
                <a:latin typeface="Arial" charset="0"/>
              </a:rPr>
              <a:t> </a:t>
            </a:r>
            <a:r>
              <a:rPr lang="en-US" altLang="pt-PT" sz="2400" dirty="0" err="1">
                <a:latin typeface="Arial" charset="0"/>
              </a:rPr>
              <a:t>esse</a:t>
            </a:r>
            <a:r>
              <a:rPr lang="en-US" altLang="pt-PT" sz="2400" dirty="0">
                <a:latin typeface="Arial" charset="0"/>
              </a:rPr>
              <a:t> </a:t>
            </a:r>
            <a:r>
              <a:rPr lang="en-US" altLang="pt-PT" sz="2400" dirty="0" err="1">
                <a:latin typeface="Arial" charset="0"/>
              </a:rPr>
              <a:t>molestie</a:t>
            </a:r>
            <a:r>
              <a:rPr lang="en-US" altLang="pt-PT" sz="2400" dirty="0">
                <a:latin typeface="Arial" charset="0"/>
              </a:rPr>
              <a:t> </a:t>
            </a:r>
            <a:r>
              <a:rPr lang="en-US" altLang="pt-PT" sz="2400" dirty="0" err="1">
                <a:latin typeface="Arial" charset="0"/>
              </a:rPr>
              <a:t>consequat</a:t>
            </a:r>
            <a:r>
              <a:rPr lang="en-US" altLang="pt-PT" sz="2400" dirty="0">
                <a:latin typeface="Arial" charset="0"/>
              </a:rPr>
              <a:t>, </a:t>
            </a:r>
            <a:r>
              <a:rPr lang="en-US" altLang="pt-PT" sz="2400" dirty="0" err="1">
                <a:latin typeface="Arial" charset="0"/>
              </a:rPr>
              <a:t>vel</a:t>
            </a:r>
            <a:r>
              <a:rPr lang="en-US" altLang="pt-PT" sz="2400" dirty="0">
                <a:latin typeface="Arial" charset="0"/>
              </a:rPr>
              <a:t> </a:t>
            </a:r>
            <a:r>
              <a:rPr lang="en-US" altLang="pt-PT" sz="2400" dirty="0" err="1">
                <a:latin typeface="Arial" charset="0"/>
              </a:rPr>
              <a:t>illum</a:t>
            </a:r>
            <a:r>
              <a:rPr lang="en-US" altLang="pt-PT" sz="2400" dirty="0">
                <a:latin typeface="Arial" charset="0"/>
              </a:rPr>
              <a:t> </a:t>
            </a:r>
            <a:r>
              <a:rPr lang="en-US" altLang="pt-PT" sz="2400" dirty="0" err="1">
                <a:latin typeface="Arial" charset="0"/>
              </a:rPr>
              <a:t>dolore</a:t>
            </a:r>
            <a:r>
              <a:rPr lang="en-US" altLang="pt-PT" sz="2400" dirty="0">
                <a:latin typeface="Arial" charset="0"/>
              </a:rPr>
              <a:t> </a:t>
            </a:r>
            <a:r>
              <a:rPr lang="en-US" altLang="pt-PT" sz="2400" dirty="0" err="1">
                <a:latin typeface="Arial" charset="0"/>
              </a:rPr>
              <a:t>eu</a:t>
            </a:r>
            <a:r>
              <a:rPr lang="en-US" altLang="pt-PT" sz="2400" dirty="0">
                <a:latin typeface="Arial" charset="0"/>
              </a:rPr>
              <a:t> </a:t>
            </a:r>
            <a:r>
              <a:rPr lang="en-US" altLang="pt-PT" sz="2400" dirty="0" err="1">
                <a:latin typeface="Arial" charset="0"/>
              </a:rPr>
              <a:t>feugiat</a:t>
            </a:r>
            <a:r>
              <a:rPr lang="en-US" altLang="pt-PT" sz="2400" dirty="0">
                <a:latin typeface="Arial" charset="0"/>
              </a:rPr>
              <a:t> </a:t>
            </a:r>
            <a:r>
              <a:rPr lang="en-US" altLang="pt-PT" sz="2400" dirty="0" err="1">
                <a:latin typeface="Arial" charset="0"/>
              </a:rPr>
              <a:t>nulla</a:t>
            </a:r>
            <a:r>
              <a:rPr lang="en-US" altLang="pt-PT" sz="2400" dirty="0">
                <a:latin typeface="Arial" charset="0"/>
              </a:rPr>
              <a:t> </a:t>
            </a:r>
            <a:r>
              <a:rPr lang="en-US" altLang="pt-PT" sz="2400" dirty="0" err="1">
                <a:latin typeface="Arial" charset="0"/>
              </a:rPr>
              <a:t>facilisis</a:t>
            </a:r>
            <a:r>
              <a:rPr lang="en-US" altLang="pt-PT" sz="2400" dirty="0">
                <a:latin typeface="Arial" charset="0"/>
              </a:rPr>
              <a:t> at </a:t>
            </a:r>
            <a:r>
              <a:rPr lang="en-US" altLang="pt-PT" sz="2400" dirty="0" err="1">
                <a:latin typeface="Arial" charset="0"/>
              </a:rPr>
              <a:t>vero</a:t>
            </a:r>
            <a:r>
              <a:rPr lang="en-US" altLang="pt-PT" sz="2400" dirty="0">
                <a:latin typeface="Arial" charset="0"/>
              </a:rPr>
              <a:t> </a:t>
            </a:r>
            <a:r>
              <a:rPr lang="en-US" altLang="pt-PT" sz="2400" dirty="0" err="1">
                <a:latin typeface="Arial" charset="0"/>
              </a:rPr>
              <a:t>eros</a:t>
            </a:r>
            <a:r>
              <a:rPr lang="en-US" altLang="pt-PT" sz="2400" dirty="0">
                <a:latin typeface="Arial" charset="0"/>
              </a:rPr>
              <a:t> et </a:t>
            </a:r>
            <a:r>
              <a:rPr lang="en-US" altLang="pt-PT" sz="2400" dirty="0" err="1">
                <a:latin typeface="Arial" charset="0"/>
              </a:rPr>
              <a:t>accumsan</a:t>
            </a:r>
            <a:r>
              <a:rPr lang="en-US" altLang="pt-PT" sz="2400" dirty="0">
                <a:latin typeface="Arial" charset="0"/>
              </a:rPr>
              <a:t> et </a:t>
            </a:r>
            <a:r>
              <a:rPr lang="en-US" altLang="pt-PT" sz="2400" dirty="0" err="1">
                <a:latin typeface="Arial" charset="0"/>
              </a:rPr>
              <a:t>iusto</a:t>
            </a:r>
            <a:r>
              <a:rPr lang="en-US" altLang="pt-PT" sz="2400" dirty="0">
                <a:latin typeface="Arial" charset="0"/>
              </a:rPr>
              <a:t> </a:t>
            </a:r>
            <a:r>
              <a:rPr lang="en-US" altLang="pt-PT" sz="2400" dirty="0" err="1">
                <a:latin typeface="Arial" charset="0"/>
              </a:rPr>
              <a:t>odio</a:t>
            </a:r>
            <a:r>
              <a:rPr lang="en-US" altLang="pt-PT" sz="2400" dirty="0">
                <a:latin typeface="Arial" charset="0"/>
              </a:rPr>
              <a:t> </a:t>
            </a:r>
            <a:r>
              <a:rPr lang="en-US" altLang="pt-PT" sz="2400" dirty="0" err="1">
                <a:latin typeface="Arial" charset="0"/>
              </a:rPr>
              <a:t>dignissim</a:t>
            </a:r>
            <a:r>
              <a:rPr lang="en-US" altLang="pt-PT" sz="2400" dirty="0">
                <a:latin typeface="Arial" charset="0"/>
              </a:rPr>
              <a:t> qui </a:t>
            </a:r>
            <a:r>
              <a:rPr lang="en-US" altLang="pt-PT" sz="2400" dirty="0" err="1">
                <a:latin typeface="Arial" charset="0"/>
              </a:rPr>
              <a:t>blandit</a:t>
            </a:r>
            <a:r>
              <a:rPr lang="en-US" altLang="pt-PT" sz="2400" dirty="0">
                <a:latin typeface="Arial" charset="0"/>
              </a:rPr>
              <a:t> </a:t>
            </a:r>
            <a:r>
              <a:rPr lang="en-US" altLang="pt-PT" sz="2400" dirty="0" err="1">
                <a:latin typeface="Arial" charset="0"/>
              </a:rPr>
              <a:t>praesent</a:t>
            </a:r>
            <a:r>
              <a:rPr lang="en-US" altLang="pt-PT" sz="2400" dirty="0">
                <a:latin typeface="Arial" charset="0"/>
              </a:rPr>
              <a:t> </a:t>
            </a:r>
            <a:r>
              <a:rPr lang="en-US" altLang="pt-PT" sz="2400" dirty="0" err="1">
                <a:latin typeface="Arial" charset="0"/>
              </a:rPr>
              <a:t>luptatum</a:t>
            </a:r>
            <a:r>
              <a:rPr lang="en-US" altLang="pt-PT" sz="2400" dirty="0">
                <a:latin typeface="Arial" charset="0"/>
              </a:rPr>
              <a:t> </a:t>
            </a:r>
            <a:r>
              <a:rPr lang="en-US" altLang="pt-PT" sz="2400" dirty="0" err="1">
                <a:latin typeface="Arial" charset="0"/>
              </a:rPr>
              <a:t>zzril</a:t>
            </a:r>
            <a:r>
              <a:rPr lang="en-US" altLang="pt-PT" sz="2400" dirty="0">
                <a:latin typeface="Arial" charset="0"/>
              </a:rPr>
              <a:t> </a:t>
            </a:r>
            <a:r>
              <a:rPr lang="en-US" altLang="pt-PT" sz="2400" dirty="0" err="1">
                <a:latin typeface="Arial" charset="0"/>
              </a:rPr>
              <a:t>delenit</a:t>
            </a:r>
            <a:r>
              <a:rPr lang="en-US" altLang="pt-PT" sz="2400" dirty="0">
                <a:latin typeface="Arial" charset="0"/>
              </a:rPr>
              <a:t> </a:t>
            </a:r>
            <a:r>
              <a:rPr lang="en-US" altLang="pt-PT" sz="2400" dirty="0" err="1">
                <a:latin typeface="Arial" charset="0"/>
              </a:rPr>
              <a:t>augue</a:t>
            </a:r>
            <a:r>
              <a:rPr lang="en-US" altLang="pt-PT" sz="2400" dirty="0">
                <a:latin typeface="Arial" charset="0"/>
              </a:rPr>
              <a:t> </a:t>
            </a:r>
            <a:r>
              <a:rPr lang="en-US" altLang="pt-PT" sz="2400" dirty="0" err="1">
                <a:latin typeface="Arial" charset="0"/>
              </a:rPr>
              <a:t>duis</a:t>
            </a:r>
            <a:r>
              <a:rPr lang="en-US" altLang="pt-PT" sz="2400" dirty="0">
                <a:latin typeface="Arial" charset="0"/>
              </a:rPr>
              <a:t> </a:t>
            </a:r>
            <a:r>
              <a:rPr lang="en-US" altLang="pt-PT" sz="2400" dirty="0" err="1">
                <a:latin typeface="Arial" charset="0"/>
              </a:rPr>
              <a:t>dolore</a:t>
            </a:r>
            <a:r>
              <a:rPr lang="en-US" altLang="pt-PT" sz="2400" dirty="0">
                <a:latin typeface="Arial" charset="0"/>
              </a:rPr>
              <a:t> </a:t>
            </a:r>
            <a:r>
              <a:rPr lang="en-US" altLang="pt-PT" sz="2400" dirty="0" err="1">
                <a:latin typeface="Arial" charset="0"/>
              </a:rPr>
              <a:t>te</a:t>
            </a:r>
            <a:r>
              <a:rPr lang="en-US" altLang="pt-PT" sz="2400" dirty="0">
                <a:latin typeface="Arial" charset="0"/>
              </a:rPr>
              <a:t> </a:t>
            </a:r>
            <a:r>
              <a:rPr lang="en-US" altLang="pt-PT" sz="2400" dirty="0" err="1">
                <a:latin typeface="Arial" charset="0"/>
              </a:rPr>
              <a:t>feugait</a:t>
            </a:r>
            <a:r>
              <a:rPr lang="en-US" altLang="pt-PT" sz="2400" dirty="0">
                <a:latin typeface="Arial" charset="0"/>
              </a:rPr>
              <a:t> </a:t>
            </a:r>
            <a:r>
              <a:rPr lang="en-US" altLang="pt-PT" sz="2400" dirty="0" err="1">
                <a:latin typeface="Arial" charset="0"/>
              </a:rPr>
              <a:t>nulla</a:t>
            </a:r>
            <a:r>
              <a:rPr lang="en-US" altLang="pt-PT" sz="2400" dirty="0">
                <a:latin typeface="Arial" charset="0"/>
              </a:rPr>
              <a:t> </a:t>
            </a:r>
            <a:r>
              <a:rPr lang="en-US" altLang="pt-PT" sz="2400" dirty="0" err="1">
                <a:latin typeface="Arial" charset="0"/>
              </a:rPr>
              <a:t>facilisi</a:t>
            </a:r>
            <a:r>
              <a:rPr lang="en-US" altLang="pt-PT" sz="2400" dirty="0">
                <a:latin typeface="Arial" charset="0"/>
              </a:rPr>
              <a:t>.</a:t>
            </a:r>
          </a:p>
          <a:p>
            <a:pPr algn="just">
              <a:spcBef>
                <a:spcPct val="50000"/>
              </a:spcBef>
            </a:pPr>
            <a:endParaRPr lang="en-US" altLang="pt-PT" sz="2400" dirty="0">
              <a:latin typeface="Arial" charset="0"/>
            </a:endParaRPr>
          </a:p>
          <a:p>
            <a:pPr>
              <a:spcBef>
                <a:spcPct val="50000"/>
              </a:spcBef>
            </a:pPr>
            <a:r>
              <a:rPr lang="en-US" altLang="pt-PT" sz="2400" b="1" dirty="0" err="1">
                <a:solidFill>
                  <a:schemeClr val="hlink"/>
                </a:solidFill>
                <a:latin typeface="Arial" charset="0"/>
              </a:rPr>
              <a:t>Intratítulo</a:t>
            </a:r>
            <a:endParaRPr lang="en-US" altLang="pt-PT" sz="2400" b="1" dirty="0">
              <a:solidFill>
                <a:schemeClr val="hlink"/>
              </a:solidFill>
              <a:latin typeface="Arial" charset="0"/>
            </a:endParaRPr>
          </a:p>
          <a:p>
            <a:pPr algn="just">
              <a:spcBef>
                <a:spcPct val="50000"/>
              </a:spcBef>
            </a:pPr>
            <a:r>
              <a:rPr lang="en-US" altLang="pt-PT" sz="2400" dirty="0">
                <a:latin typeface="Arial" charset="0"/>
              </a:rPr>
              <a:t>Nam liber </a:t>
            </a:r>
            <a:r>
              <a:rPr lang="en-US" altLang="pt-PT" sz="2400" dirty="0" err="1">
                <a:latin typeface="Arial" charset="0"/>
              </a:rPr>
              <a:t>tempor</a:t>
            </a:r>
            <a:r>
              <a:rPr lang="en-US" altLang="pt-PT" sz="2400" dirty="0">
                <a:latin typeface="Arial" charset="0"/>
              </a:rPr>
              <a:t> cum </a:t>
            </a:r>
            <a:r>
              <a:rPr lang="en-US" altLang="pt-PT" sz="2400" dirty="0" err="1">
                <a:latin typeface="Arial" charset="0"/>
              </a:rPr>
              <a:t>soluta</a:t>
            </a:r>
            <a:r>
              <a:rPr lang="en-US" altLang="pt-PT" sz="2400" dirty="0">
                <a:latin typeface="Arial" charset="0"/>
              </a:rPr>
              <a:t> </a:t>
            </a:r>
            <a:r>
              <a:rPr lang="en-US" altLang="pt-PT" sz="2400" dirty="0" err="1">
                <a:latin typeface="Arial" charset="0"/>
              </a:rPr>
              <a:t>nobis</a:t>
            </a:r>
            <a:r>
              <a:rPr lang="en-US" altLang="pt-PT" sz="2400" dirty="0">
                <a:latin typeface="Arial" charset="0"/>
              </a:rPr>
              <a:t> </a:t>
            </a:r>
            <a:r>
              <a:rPr lang="en-US" altLang="pt-PT" sz="2400" dirty="0" err="1">
                <a:latin typeface="Arial" charset="0"/>
              </a:rPr>
              <a:t>eleifend</a:t>
            </a:r>
            <a:r>
              <a:rPr lang="en-US" altLang="pt-PT" sz="2400" dirty="0">
                <a:latin typeface="Arial" charset="0"/>
              </a:rPr>
              <a:t> option </a:t>
            </a:r>
            <a:r>
              <a:rPr lang="en-US" altLang="pt-PT" sz="2400" dirty="0" err="1">
                <a:latin typeface="Arial" charset="0"/>
              </a:rPr>
              <a:t>congue</a:t>
            </a:r>
            <a:r>
              <a:rPr lang="en-US" altLang="pt-PT" sz="2400" dirty="0">
                <a:latin typeface="Arial" charset="0"/>
              </a:rPr>
              <a:t> </a:t>
            </a:r>
            <a:r>
              <a:rPr lang="en-US" altLang="pt-PT" sz="2400" dirty="0" err="1">
                <a:latin typeface="Arial" charset="0"/>
              </a:rPr>
              <a:t>nihil</a:t>
            </a:r>
            <a:r>
              <a:rPr lang="en-US" altLang="pt-PT" sz="2400" dirty="0">
                <a:latin typeface="Arial" charset="0"/>
              </a:rPr>
              <a:t> </a:t>
            </a:r>
            <a:r>
              <a:rPr lang="en-US" altLang="pt-PT" sz="2400" dirty="0" err="1">
                <a:latin typeface="Arial" charset="0"/>
              </a:rPr>
              <a:t>imperdiet</a:t>
            </a:r>
            <a:r>
              <a:rPr lang="en-US" altLang="pt-PT" sz="2400" dirty="0">
                <a:latin typeface="Arial" charset="0"/>
              </a:rPr>
              <a:t> doming id quod </a:t>
            </a:r>
            <a:r>
              <a:rPr lang="en-US" altLang="pt-PT" sz="2400" dirty="0" err="1">
                <a:latin typeface="Arial" charset="0"/>
              </a:rPr>
              <a:t>mazim</a:t>
            </a:r>
            <a:r>
              <a:rPr lang="en-US" altLang="pt-PT" sz="2400" dirty="0">
                <a:latin typeface="Arial" charset="0"/>
              </a:rPr>
              <a:t> </a:t>
            </a:r>
            <a:r>
              <a:rPr lang="en-US" altLang="pt-PT" sz="2400" dirty="0" err="1">
                <a:latin typeface="Arial" charset="0"/>
              </a:rPr>
              <a:t>placerat</a:t>
            </a:r>
            <a:r>
              <a:rPr lang="en-US" altLang="pt-PT" sz="2400" dirty="0">
                <a:latin typeface="Arial" charset="0"/>
              </a:rPr>
              <a:t> facer </a:t>
            </a:r>
            <a:r>
              <a:rPr lang="en-US" altLang="pt-PT" sz="2400" dirty="0" err="1">
                <a:latin typeface="Arial" charset="0"/>
              </a:rPr>
              <a:t>possim</a:t>
            </a:r>
            <a:r>
              <a:rPr lang="en-US" altLang="pt-PT" sz="2400" dirty="0">
                <a:latin typeface="Arial" charset="0"/>
              </a:rPr>
              <a:t> </a:t>
            </a:r>
            <a:r>
              <a:rPr lang="en-US" altLang="pt-PT" sz="2400" dirty="0" err="1">
                <a:latin typeface="Arial" charset="0"/>
              </a:rPr>
              <a:t>assum</a:t>
            </a:r>
            <a:r>
              <a:rPr lang="en-US" altLang="pt-PT" sz="2400" dirty="0">
                <a:latin typeface="Arial" charset="0"/>
              </a:rPr>
              <a:t>. </a:t>
            </a:r>
            <a:r>
              <a:rPr lang="en-US" altLang="pt-PT" sz="2400" dirty="0" err="1">
                <a:latin typeface="Arial" charset="0"/>
              </a:rPr>
              <a:t>Typi</a:t>
            </a:r>
            <a:r>
              <a:rPr lang="en-US" altLang="pt-PT" sz="2400" dirty="0">
                <a:latin typeface="Arial" charset="0"/>
              </a:rPr>
              <a:t> non </a:t>
            </a:r>
            <a:r>
              <a:rPr lang="en-US" altLang="pt-PT" sz="2400" dirty="0" err="1">
                <a:latin typeface="Arial" charset="0"/>
              </a:rPr>
              <a:t>habent</a:t>
            </a:r>
            <a:r>
              <a:rPr lang="en-US" altLang="pt-PT" sz="2400" dirty="0">
                <a:latin typeface="Arial" charset="0"/>
              </a:rPr>
              <a:t> </a:t>
            </a:r>
            <a:r>
              <a:rPr lang="en-US" altLang="pt-PT" sz="2400" dirty="0" err="1">
                <a:latin typeface="Arial" charset="0"/>
              </a:rPr>
              <a:t>claritatem</a:t>
            </a:r>
            <a:r>
              <a:rPr lang="en-US" altLang="pt-PT" sz="2400" dirty="0">
                <a:latin typeface="Arial" charset="0"/>
              </a:rPr>
              <a:t> </a:t>
            </a:r>
            <a:r>
              <a:rPr lang="en-US" altLang="pt-PT" sz="2400" dirty="0" err="1">
                <a:latin typeface="Arial" charset="0"/>
              </a:rPr>
              <a:t>insitam</a:t>
            </a:r>
            <a:r>
              <a:rPr lang="en-US" altLang="pt-PT" sz="2400" dirty="0">
                <a:latin typeface="Arial" charset="0"/>
              </a:rPr>
              <a:t>; </a:t>
            </a:r>
            <a:r>
              <a:rPr lang="en-US" altLang="pt-PT" sz="2400" dirty="0" err="1">
                <a:latin typeface="Arial" charset="0"/>
              </a:rPr>
              <a:t>est</a:t>
            </a:r>
            <a:r>
              <a:rPr lang="en-US" altLang="pt-PT" sz="2400" dirty="0">
                <a:latin typeface="Arial" charset="0"/>
              </a:rPr>
              <a:t> </a:t>
            </a:r>
            <a:r>
              <a:rPr lang="en-US" altLang="pt-PT" sz="2400" dirty="0" err="1">
                <a:latin typeface="Arial" charset="0"/>
              </a:rPr>
              <a:t>usus</a:t>
            </a:r>
            <a:r>
              <a:rPr lang="en-US" altLang="pt-PT" sz="2400" dirty="0">
                <a:latin typeface="Arial" charset="0"/>
              </a:rPr>
              <a:t> </a:t>
            </a:r>
            <a:r>
              <a:rPr lang="en-US" altLang="pt-PT" sz="2400" dirty="0" err="1">
                <a:latin typeface="Arial" charset="0"/>
              </a:rPr>
              <a:t>legentis</a:t>
            </a:r>
            <a:r>
              <a:rPr lang="en-US" altLang="pt-PT" sz="2400" dirty="0">
                <a:latin typeface="Arial" charset="0"/>
              </a:rPr>
              <a:t> in </a:t>
            </a:r>
            <a:r>
              <a:rPr lang="en-US" altLang="pt-PT" sz="2400" dirty="0" err="1">
                <a:latin typeface="Arial" charset="0"/>
              </a:rPr>
              <a:t>iis</a:t>
            </a:r>
            <a:r>
              <a:rPr lang="en-US" altLang="pt-PT" sz="2400" dirty="0">
                <a:latin typeface="Arial" charset="0"/>
              </a:rPr>
              <a:t> qui </a:t>
            </a:r>
            <a:r>
              <a:rPr lang="en-US" altLang="pt-PT" sz="2400" dirty="0" err="1">
                <a:latin typeface="Arial" charset="0"/>
              </a:rPr>
              <a:t>facit</a:t>
            </a:r>
            <a:r>
              <a:rPr lang="en-US" altLang="pt-PT" sz="2400" dirty="0">
                <a:latin typeface="Arial" charset="0"/>
              </a:rPr>
              <a:t> </a:t>
            </a:r>
            <a:r>
              <a:rPr lang="en-US" altLang="pt-PT" sz="2400" dirty="0" err="1">
                <a:latin typeface="Arial" charset="0"/>
              </a:rPr>
              <a:t>eorum</a:t>
            </a:r>
            <a:r>
              <a:rPr lang="en-US" altLang="pt-PT" sz="2400" dirty="0">
                <a:latin typeface="Arial" charset="0"/>
              </a:rPr>
              <a:t> </a:t>
            </a:r>
            <a:r>
              <a:rPr lang="en-US" altLang="pt-PT" sz="2400" dirty="0" err="1">
                <a:latin typeface="Arial" charset="0"/>
              </a:rPr>
              <a:t>claritatem</a:t>
            </a:r>
            <a:r>
              <a:rPr lang="en-US" altLang="pt-PT" sz="2400" dirty="0">
                <a:latin typeface="Arial" charset="0"/>
              </a:rPr>
              <a:t>. </a:t>
            </a:r>
            <a:r>
              <a:rPr lang="en-US" altLang="pt-PT" sz="2400" dirty="0" err="1">
                <a:latin typeface="Arial" charset="0"/>
              </a:rPr>
              <a:t>Investigationes</a:t>
            </a:r>
            <a:r>
              <a:rPr lang="en-US" altLang="pt-PT" sz="2400" dirty="0">
                <a:latin typeface="Arial" charset="0"/>
              </a:rPr>
              <a:t> </a:t>
            </a:r>
            <a:r>
              <a:rPr lang="en-US" altLang="pt-PT" sz="2400" dirty="0" err="1">
                <a:latin typeface="Arial" charset="0"/>
              </a:rPr>
              <a:t>demonstraverunt</a:t>
            </a:r>
            <a:r>
              <a:rPr lang="en-US" altLang="pt-PT" sz="2400" dirty="0">
                <a:latin typeface="Arial" charset="0"/>
              </a:rPr>
              <a:t> </a:t>
            </a:r>
            <a:r>
              <a:rPr lang="en-US" altLang="pt-PT" sz="2400" dirty="0" err="1">
                <a:latin typeface="Arial" charset="0"/>
              </a:rPr>
              <a:t>lectores</a:t>
            </a:r>
            <a:r>
              <a:rPr lang="en-US" altLang="pt-PT" sz="2400" dirty="0">
                <a:latin typeface="Arial" charset="0"/>
              </a:rPr>
              <a:t> </a:t>
            </a:r>
            <a:r>
              <a:rPr lang="en-US" altLang="pt-PT" sz="2400" dirty="0" err="1">
                <a:latin typeface="Arial" charset="0"/>
              </a:rPr>
              <a:t>legere</a:t>
            </a:r>
            <a:r>
              <a:rPr lang="en-US" altLang="pt-PT" sz="2400" dirty="0">
                <a:latin typeface="Arial" charset="0"/>
              </a:rPr>
              <a:t> me </a:t>
            </a:r>
            <a:r>
              <a:rPr lang="en-US" altLang="pt-PT" sz="2400" dirty="0" err="1">
                <a:latin typeface="Arial" charset="0"/>
              </a:rPr>
              <a:t>lius</a:t>
            </a:r>
            <a:r>
              <a:rPr lang="en-US" altLang="pt-PT" sz="2400" dirty="0">
                <a:latin typeface="Arial" charset="0"/>
              </a:rPr>
              <a:t> quod ii </a:t>
            </a:r>
            <a:r>
              <a:rPr lang="en-US" altLang="pt-PT" sz="2400" dirty="0" err="1">
                <a:latin typeface="Arial" charset="0"/>
              </a:rPr>
              <a:t>legunt</a:t>
            </a:r>
            <a:r>
              <a:rPr lang="en-US" altLang="pt-PT" sz="2400" dirty="0">
                <a:latin typeface="Arial" charset="0"/>
              </a:rPr>
              <a:t> </a:t>
            </a:r>
            <a:r>
              <a:rPr lang="en-US" altLang="pt-PT" sz="2400" dirty="0" err="1">
                <a:latin typeface="Arial" charset="0"/>
              </a:rPr>
              <a:t>saepius</a:t>
            </a:r>
            <a:r>
              <a:rPr lang="en-US" altLang="pt-PT" sz="2400" dirty="0">
                <a:latin typeface="Arial" charset="0"/>
              </a:rPr>
              <a:t>. </a:t>
            </a:r>
          </a:p>
          <a:p>
            <a:pPr algn="just">
              <a:spcBef>
                <a:spcPct val="50000"/>
              </a:spcBef>
            </a:pPr>
            <a:r>
              <a:rPr lang="en-US" altLang="pt-PT" sz="2400" dirty="0" err="1">
                <a:latin typeface="Arial" charset="0"/>
              </a:rPr>
              <a:t>Claritas</a:t>
            </a:r>
            <a:r>
              <a:rPr lang="en-US" altLang="pt-PT" sz="2400" dirty="0">
                <a:latin typeface="Arial" charset="0"/>
              </a:rPr>
              <a:t> </a:t>
            </a:r>
            <a:r>
              <a:rPr lang="en-US" altLang="pt-PT" sz="2400" dirty="0" err="1">
                <a:latin typeface="Arial" charset="0"/>
              </a:rPr>
              <a:t>est</a:t>
            </a:r>
            <a:r>
              <a:rPr lang="en-US" altLang="pt-PT" sz="2400" dirty="0">
                <a:latin typeface="Arial" charset="0"/>
              </a:rPr>
              <a:t> </a:t>
            </a:r>
            <a:r>
              <a:rPr lang="en-US" altLang="pt-PT" sz="2400" dirty="0" err="1">
                <a:latin typeface="Arial" charset="0"/>
              </a:rPr>
              <a:t>etiam</a:t>
            </a:r>
            <a:r>
              <a:rPr lang="en-US" altLang="pt-PT" sz="2400" dirty="0">
                <a:latin typeface="Arial" charset="0"/>
              </a:rPr>
              <a:t> </a:t>
            </a:r>
            <a:r>
              <a:rPr lang="en-US" altLang="pt-PT" sz="2400" dirty="0" err="1">
                <a:latin typeface="Arial" charset="0"/>
              </a:rPr>
              <a:t>processus</a:t>
            </a:r>
            <a:r>
              <a:rPr lang="en-US" altLang="pt-PT" sz="2400" dirty="0">
                <a:latin typeface="Arial" charset="0"/>
              </a:rPr>
              <a:t> </a:t>
            </a:r>
            <a:r>
              <a:rPr lang="en-US" altLang="pt-PT" sz="2400" dirty="0" err="1">
                <a:latin typeface="Arial" charset="0"/>
              </a:rPr>
              <a:t>dynamicus</a:t>
            </a:r>
            <a:r>
              <a:rPr lang="en-US" altLang="pt-PT" sz="2400" dirty="0">
                <a:latin typeface="Arial" charset="0"/>
              </a:rPr>
              <a:t>, qui sequitur </a:t>
            </a:r>
            <a:r>
              <a:rPr lang="en-US" altLang="pt-PT" sz="2400" dirty="0" err="1">
                <a:latin typeface="Arial" charset="0"/>
              </a:rPr>
              <a:t>mutationem</a:t>
            </a:r>
            <a:r>
              <a:rPr lang="en-US" altLang="pt-PT" sz="2400" dirty="0">
                <a:latin typeface="Arial" charset="0"/>
              </a:rPr>
              <a:t> </a:t>
            </a:r>
            <a:r>
              <a:rPr lang="en-US" altLang="pt-PT" sz="2400" dirty="0" err="1">
                <a:latin typeface="Arial" charset="0"/>
              </a:rPr>
              <a:t>consuetudium</a:t>
            </a:r>
            <a:r>
              <a:rPr lang="en-US" altLang="pt-PT" sz="2400" dirty="0">
                <a:latin typeface="Arial" charset="0"/>
              </a:rPr>
              <a:t> </a:t>
            </a:r>
            <a:r>
              <a:rPr lang="en-US" altLang="pt-PT" sz="2400" dirty="0" err="1">
                <a:latin typeface="Arial" charset="0"/>
              </a:rPr>
              <a:t>lectorum</a:t>
            </a:r>
            <a:r>
              <a:rPr lang="en-US" altLang="pt-PT" sz="2400" dirty="0">
                <a:latin typeface="Arial" charset="0"/>
              </a:rPr>
              <a:t>. </a:t>
            </a:r>
            <a:r>
              <a:rPr lang="en-US" altLang="pt-PT" sz="2400" dirty="0" err="1">
                <a:latin typeface="Arial" charset="0"/>
              </a:rPr>
              <a:t>Mirum</a:t>
            </a:r>
            <a:r>
              <a:rPr lang="en-US" altLang="pt-PT" sz="2400" dirty="0">
                <a:latin typeface="Arial" charset="0"/>
              </a:rPr>
              <a:t> </a:t>
            </a:r>
            <a:r>
              <a:rPr lang="en-US" altLang="pt-PT" sz="2400" dirty="0" err="1">
                <a:latin typeface="Arial" charset="0"/>
              </a:rPr>
              <a:t>est</a:t>
            </a:r>
            <a:r>
              <a:rPr lang="en-US" altLang="pt-PT" sz="2400" dirty="0">
                <a:latin typeface="Arial" charset="0"/>
              </a:rPr>
              <a:t> </a:t>
            </a:r>
            <a:r>
              <a:rPr lang="en-US" altLang="pt-PT" sz="2400" dirty="0" err="1">
                <a:latin typeface="Arial" charset="0"/>
              </a:rPr>
              <a:t>notare</a:t>
            </a:r>
            <a:r>
              <a:rPr lang="en-US" altLang="pt-PT" sz="2400" dirty="0">
                <a:latin typeface="Arial" charset="0"/>
              </a:rPr>
              <a:t> quam </a:t>
            </a:r>
            <a:r>
              <a:rPr lang="en-US" altLang="pt-PT" sz="2400" dirty="0" err="1">
                <a:latin typeface="Arial" charset="0"/>
              </a:rPr>
              <a:t>littera</a:t>
            </a:r>
            <a:r>
              <a:rPr lang="en-US" altLang="pt-PT" sz="2400" dirty="0">
                <a:latin typeface="Arial" charset="0"/>
              </a:rPr>
              <a:t> </a:t>
            </a:r>
            <a:r>
              <a:rPr lang="en-US" altLang="pt-PT" sz="2400" dirty="0" err="1">
                <a:latin typeface="Arial" charset="0"/>
              </a:rPr>
              <a:t>gothica</a:t>
            </a:r>
            <a:r>
              <a:rPr lang="en-US" altLang="pt-PT" sz="2400" dirty="0">
                <a:latin typeface="Arial" charset="0"/>
              </a:rPr>
              <a:t>, quam </a:t>
            </a:r>
            <a:r>
              <a:rPr lang="en-US" altLang="pt-PT" sz="2400" dirty="0" err="1">
                <a:latin typeface="Arial" charset="0"/>
              </a:rPr>
              <a:t>nunc</a:t>
            </a:r>
            <a:r>
              <a:rPr lang="en-US" altLang="pt-PT" sz="2400" dirty="0">
                <a:latin typeface="Arial" charset="0"/>
              </a:rPr>
              <a:t> </a:t>
            </a:r>
            <a:r>
              <a:rPr lang="en-US" altLang="pt-PT" sz="2400" dirty="0" err="1">
                <a:latin typeface="Arial" charset="0"/>
              </a:rPr>
              <a:t>putamus</a:t>
            </a:r>
            <a:r>
              <a:rPr lang="en-US" altLang="pt-PT" sz="2400" dirty="0">
                <a:latin typeface="Arial" charset="0"/>
              </a:rPr>
              <a:t> </a:t>
            </a:r>
            <a:r>
              <a:rPr lang="en-US" altLang="pt-PT" sz="2400" dirty="0" err="1">
                <a:latin typeface="Arial" charset="0"/>
              </a:rPr>
              <a:t>parum</a:t>
            </a:r>
            <a:r>
              <a:rPr lang="en-US" altLang="pt-PT" sz="2400" dirty="0">
                <a:latin typeface="Arial" charset="0"/>
              </a:rPr>
              <a:t> </a:t>
            </a:r>
            <a:r>
              <a:rPr lang="en-US" altLang="pt-PT" sz="2400" dirty="0" err="1">
                <a:latin typeface="Arial" charset="0"/>
              </a:rPr>
              <a:t>claram</a:t>
            </a:r>
            <a:r>
              <a:rPr lang="en-US" altLang="pt-PT" sz="2400" dirty="0">
                <a:latin typeface="Arial" charset="0"/>
              </a:rPr>
              <a:t>, </a:t>
            </a:r>
            <a:r>
              <a:rPr lang="en-US" altLang="pt-PT" sz="2400" dirty="0" err="1">
                <a:latin typeface="Arial" charset="0"/>
              </a:rPr>
              <a:t>anteposuerit</a:t>
            </a:r>
            <a:r>
              <a:rPr lang="en-US" altLang="pt-PT" sz="2400" dirty="0">
                <a:latin typeface="Arial" charset="0"/>
              </a:rPr>
              <a:t> </a:t>
            </a:r>
            <a:r>
              <a:rPr lang="en-US" altLang="pt-PT" sz="2400" dirty="0" err="1">
                <a:latin typeface="Arial" charset="0"/>
              </a:rPr>
              <a:t>litterarum</a:t>
            </a:r>
            <a:r>
              <a:rPr lang="en-US" altLang="pt-PT" sz="2400" dirty="0">
                <a:latin typeface="Arial" charset="0"/>
              </a:rPr>
              <a:t> </a:t>
            </a:r>
            <a:r>
              <a:rPr lang="en-US" altLang="pt-PT" sz="2400" dirty="0" err="1">
                <a:latin typeface="Arial" charset="0"/>
              </a:rPr>
              <a:t>formas</a:t>
            </a:r>
            <a:r>
              <a:rPr lang="en-US" altLang="pt-PT" sz="2400" dirty="0">
                <a:latin typeface="Arial" charset="0"/>
              </a:rPr>
              <a:t> </a:t>
            </a:r>
            <a:r>
              <a:rPr lang="en-US" altLang="pt-PT" sz="2400" dirty="0" err="1">
                <a:latin typeface="Arial" charset="0"/>
              </a:rPr>
              <a:t>humanitatis</a:t>
            </a:r>
            <a:r>
              <a:rPr lang="en-US" altLang="pt-PT" sz="2400" dirty="0">
                <a:latin typeface="Arial" charset="0"/>
              </a:rPr>
              <a:t> per </a:t>
            </a:r>
            <a:r>
              <a:rPr lang="en-US" altLang="pt-PT" sz="2400" dirty="0" err="1">
                <a:latin typeface="Arial" charset="0"/>
              </a:rPr>
              <a:t>seacula</a:t>
            </a:r>
            <a:r>
              <a:rPr lang="en-US" altLang="pt-PT" sz="2400" dirty="0">
                <a:latin typeface="Arial" charset="0"/>
              </a:rPr>
              <a:t> </a:t>
            </a:r>
            <a:r>
              <a:rPr lang="en-US" altLang="pt-PT" sz="2400" dirty="0" err="1">
                <a:latin typeface="Arial" charset="0"/>
              </a:rPr>
              <a:t>quarta</a:t>
            </a:r>
            <a:r>
              <a:rPr lang="en-US" altLang="pt-PT" sz="2400" dirty="0">
                <a:latin typeface="Arial" charset="0"/>
              </a:rPr>
              <a:t> </a:t>
            </a:r>
            <a:r>
              <a:rPr lang="en-US" altLang="pt-PT" sz="2400" dirty="0" err="1">
                <a:latin typeface="Arial" charset="0"/>
              </a:rPr>
              <a:t>decima</a:t>
            </a:r>
            <a:r>
              <a:rPr lang="en-US" altLang="pt-PT" sz="2400" dirty="0">
                <a:latin typeface="Arial" charset="0"/>
              </a:rPr>
              <a:t> et </a:t>
            </a:r>
            <a:r>
              <a:rPr lang="en-US" altLang="pt-PT" sz="2400" dirty="0" err="1">
                <a:latin typeface="Arial" charset="0"/>
              </a:rPr>
              <a:t>quinta</a:t>
            </a:r>
            <a:r>
              <a:rPr lang="en-US" altLang="pt-PT" sz="2400" dirty="0">
                <a:latin typeface="Arial" charset="0"/>
              </a:rPr>
              <a:t> </a:t>
            </a:r>
            <a:r>
              <a:rPr lang="en-US" altLang="pt-PT" sz="2400" dirty="0" err="1">
                <a:latin typeface="Arial" charset="0"/>
              </a:rPr>
              <a:t>decima</a:t>
            </a:r>
            <a:r>
              <a:rPr lang="en-US" altLang="pt-PT" sz="2400" dirty="0">
                <a:latin typeface="Arial" charset="0"/>
              </a:rPr>
              <a:t>. </a:t>
            </a:r>
            <a:r>
              <a:rPr lang="en-US" altLang="pt-PT" sz="2400" dirty="0" err="1">
                <a:latin typeface="Arial" charset="0"/>
              </a:rPr>
              <a:t>Eodem</a:t>
            </a:r>
            <a:r>
              <a:rPr lang="en-US" altLang="pt-PT" sz="2400" dirty="0">
                <a:latin typeface="Arial" charset="0"/>
              </a:rPr>
              <a:t> </a:t>
            </a:r>
            <a:r>
              <a:rPr lang="en-US" altLang="pt-PT" sz="2400" dirty="0" err="1">
                <a:latin typeface="Arial" charset="0"/>
              </a:rPr>
              <a:t>modo</a:t>
            </a:r>
            <a:r>
              <a:rPr lang="en-US" altLang="pt-PT" sz="2400" dirty="0">
                <a:latin typeface="Arial" charset="0"/>
              </a:rPr>
              <a:t> </a:t>
            </a:r>
            <a:r>
              <a:rPr lang="en-US" altLang="pt-PT" sz="2400" dirty="0" err="1">
                <a:latin typeface="Arial" charset="0"/>
              </a:rPr>
              <a:t>typi</a:t>
            </a:r>
            <a:r>
              <a:rPr lang="en-US" altLang="pt-PT" sz="2400" dirty="0">
                <a:latin typeface="Arial" charset="0"/>
              </a:rPr>
              <a:t>, qui </a:t>
            </a:r>
            <a:r>
              <a:rPr lang="en-US" altLang="pt-PT" sz="2400" dirty="0" err="1">
                <a:latin typeface="Arial" charset="0"/>
              </a:rPr>
              <a:t>nunc</a:t>
            </a:r>
            <a:r>
              <a:rPr lang="en-US" altLang="pt-PT" sz="2400" dirty="0">
                <a:latin typeface="Arial" charset="0"/>
              </a:rPr>
              <a:t> </a:t>
            </a:r>
            <a:r>
              <a:rPr lang="en-US" altLang="pt-PT" sz="2400" dirty="0" err="1">
                <a:latin typeface="Arial" charset="0"/>
              </a:rPr>
              <a:t>nobis</a:t>
            </a:r>
            <a:r>
              <a:rPr lang="en-US" altLang="pt-PT" sz="2400" dirty="0">
                <a:latin typeface="Arial" charset="0"/>
              </a:rPr>
              <a:t> </a:t>
            </a:r>
            <a:r>
              <a:rPr lang="en-US" altLang="pt-PT" sz="2400" dirty="0" err="1">
                <a:latin typeface="Arial" charset="0"/>
              </a:rPr>
              <a:t>videntur</a:t>
            </a:r>
            <a:r>
              <a:rPr lang="en-US" altLang="pt-PT" sz="2400" dirty="0">
                <a:latin typeface="Arial" charset="0"/>
              </a:rPr>
              <a:t> </a:t>
            </a:r>
            <a:r>
              <a:rPr lang="en-US" altLang="pt-PT" sz="2400" dirty="0" err="1">
                <a:latin typeface="Arial" charset="0"/>
              </a:rPr>
              <a:t>parum</a:t>
            </a:r>
            <a:r>
              <a:rPr lang="en-US" altLang="pt-PT" sz="2400" dirty="0">
                <a:latin typeface="Arial" charset="0"/>
              </a:rPr>
              <a:t> </a:t>
            </a:r>
            <a:r>
              <a:rPr lang="en-US" altLang="pt-PT" sz="2400" dirty="0" err="1">
                <a:latin typeface="Arial" charset="0"/>
              </a:rPr>
              <a:t>clari</a:t>
            </a:r>
            <a:r>
              <a:rPr lang="en-US" altLang="pt-PT" sz="2400" dirty="0">
                <a:latin typeface="Arial" charset="0"/>
              </a:rPr>
              <a:t>, </a:t>
            </a:r>
            <a:r>
              <a:rPr lang="en-US" altLang="pt-PT" sz="2400" dirty="0" err="1">
                <a:latin typeface="Arial" charset="0"/>
              </a:rPr>
              <a:t>fiant</a:t>
            </a:r>
            <a:r>
              <a:rPr lang="en-US" altLang="pt-PT" sz="2400" dirty="0">
                <a:latin typeface="Arial" charset="0"/>
              </a:rPr>
              <a:t> </a:t>
            </a:r>
            <a:r>
              <a:rPr lang="en-US" altLang="pt-PT" sz="2400" dirty="0" err="1">
                <a:latin typeface="Arial" charset="0"/>
              </a:rPr>
              <a:t>sollemnes</a:t>
            </a:r>
            <a:r>
              <a:rPr lang="en-US" altLang="pt-PT" sz="2400" dirty="0">
                <a:latin typeface="Arial" charset="0"/>
              </a:rPr>
              <a:t> in </a:t>
            </a:r>
            <a:r>
              <a:rPr lang="en-US" altLang="pt-PT" sz="2400" dirty="0" err="1">
                <a:latin typeface="Arial" charset="0"/>
              </a:rPr>
              <a:t>futurum</a:t>
            </a:r>
            <a:r>
              <a:rPr lang="en-US" altLang="pt-PT" sz="2400" dirty="0">
                <a:latin typeface="Arial" charset="0"/>
              </a:rPr>
              <a:t>.. </a:t>
            </a:r>
          </a:p>
          <a:p>
            <a:pPr algn="just">
              <a:spcBef>
                <a:spcPct val="50000"/>
              </a:spcBef>
            </a:pPr>
            <a:r>
              <a:rPr lang="en-US" altLang="pt-PT" sz="2400" dirty="0" err="1">
                <a:latin typeface="Arial" charset="0"/>
              </a:rPr>
              <a:t>Lorem</a:t>
            </a:r>
            <a:r>
              <a:rPr lang="en-US" altLang="pt-PT" sz="2400" dirty="0">
                <a:latin typeface="Arial" charset="0"/>
              </a:rPr>
              <a:t> </a:t>
            </a:r>
            <a:r>
              <a:rPr lang="en-US" altLang="pt-PT" sz="2400" dirty="0" err="1">
                <a:latin typeface="Arial" charset="0"/>
              </a:rPr>
              <a:t>ipsum</a:t>
            </a:r>
            <a:r>
              <a:rPr lang="en-US" altLang="pt-PT" sz="2400" dirty="0">
                <a:latin typeface="Arial" charset="0"/>
              </a:rPr>
              <a:t> dolor sit </a:t>
            </a:r>
            <a:r>
              <a:rPr lang="en-US" altLang="pt-PT" sz="2400" dirty="0" err="1">
                <a:latin typeface="Arial" charset="0"/>
              </a:rPr>
              <a:t>amet</a:t>
            </a:r>
            <a:r>
              <a:rPr lang="en-US" altLang="pt-PT" sz="2400" dirty="0">
                <a:latin typeface="Arial" charset="0"/>
              </a:rPr>
              <a:t>, </a:t>
            </a:r>
            <a:r>
              <a:rPr lang="en-US" altLang="pt-PT" sz="2400" dirty="0" err="1">
                <a:latin typeface="Arial" charset="0"/>
              </a:rPr>
              <a:t>consectetuer</a:t>
            </a:r>
            <a:r>
              <a:rPr lang="en-US" altLang="pt-PT" sz="2400" dirty="0">
                <a:latin typeface="Arial" charset="0"/>
              </a:rPr>
              <a:t> </a:t>
            </a:r>
            <a:r>
              <a:rPr lang="en-US" altLang="pt-PT" sz="2400" dirty="0" err="1">
                <a:latin typeface="Arial" charset="0"/>
              </a:rPr>
              <a:t>adipiscing</a:t>
            </a:r>
            <a:r>
              <a:rPr lang="en-US" altLang="pt-PT" sz="2400" dirty="0">
                <a:latin typeface="Arial" charset="0"/>
              </a:rPr>
              <a:t> </a:t>
            </a:r>
            <a:r>
              <a:rPr lang="en-US" altLang="pt-PT" sz="2400" dirty="0" err="1">
                <a:latin typeface="Arial" charset="0"/>
              </a:rPr>
              <a:t>elit</a:t>
            </a:r>
            <a:r>
              <a:rPr lang="en-US" altLang="pt-PT" sz="2400" dirty="0">
                <a:latin typeface="Arial" charset="0"/>
              </a:rPr>
              <a:t>, </a:t>
            </a:r>
            <a:r>
              <a:rPr lang="en-US" altLang="pt-PT" sz="2400" dirty="0" err="1">
                <a:latin typeface="Arial" charset="0"/>
              </a:rPr>
              <a:t>sed</a:t>
            </a:r>
            <a:r>
              <a:rPr lang="en-US" altLang="pt-PT" sz="2400" dirty="0">
                <a:latin typeface="Arial" charset="0"/>
              </a:rPr>
              <a:t> </a:t>
            </a:r>
            <a:r>
              <a:rPr lang="en-US" altLang="pt-PT" sz="2400" dirty="0" err="1">
                <a:latin typeface="Arial" charset="0"/>
              </a:rPr>
              <a:t>diam</a:t>
            </a:r>
            <a:r>
              <a:rPr lang="en-US" altLang="pt-PT" sz="2400" dirty="0">
                <a:latin typeface="Arial" charset="0"/>
              </a:rPr>
              <a:t> </a:t>
            </a:r>
            <a:r>
              <a:rPr lang="en-US" altLang="pt-PT" sz="2400" dirty="0" err="1">
                <a:latin typeface="Arial" charset="0"/>
              </a:rPr>
              <a:t>nonummy</a:t>
            </a:r>
            <a:r>
              <a:rPr lang="en-US" altLang="pt-PT" sz="2400" dirty="0">
                <a:latin typeface="Arial" charset="0"/>
              </a:rPr>
              <a:t> </a:t>
            </a:r>
            <a:r>
              <a:rPr lang="en-US" altLang="pt-PT" sz="2400" dirty="0" err="1">
                <a:latin typeface="Arial" charset="0"/>
              </a:rPr>
              <a:t>nibh</a:t>
            </a:r>
            <a:r>
              <a:rPr lang="en-US" altLang="pt-PT" sz="2400" dirty="0">
                <a:latin typeface="Arial" charset="0"/>
              </a:rPr>
              <a:t> </a:t>
            </a:r>
            <a:r>
              <a:rPr lang="en-US" altLang="pt-PT" sz="2400" dirty="0" err="1">
                <a:latin typeface="Arial" charset="0"/>
              </a:rPr>
              <a:t>euismod</a:t>
            </a:r>
            <a:r>
              <a:rPr lang="en-US" altLang="pt-PT" sz="2400" dirty="0">
                <a:latin typeface="Arial" charset="0"/>
              </a:rPr>
              <a:t> </a:t>
            </a:r>
            <a:r>
              <a:rPr lang="en-US" altLang="pt-PT" sz="2400" dirty="0" err="1">
                <a:latin typeface="Arial" charset="0"/>
              </a:rPr>
              <a:t>tincidunt</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laoreet</a:t>
            </a:r>
            <a:r>
              <a:rPr lang="en-US" altLang="pt-PT" sz="2400" dirty="0">
                <a:latin typeface="Arial" charset="0"/>
              </a:rPr>
              <a:t> </a:t>
            </a:r>
            <a:r>
              <a:rPr lang="en-US" altLang="pt-PT" sz="2400" dirty="0" err="1">
                <a:latin typeface="Arial" charset="0"/>
              </a:rPr>
              <a:t>dolore</a:t>
            </a:r>
            <a:r>
              <a:rPr lang="en-US" altLang="pt-PT" sz="2400" dirty="0">
                <a:latin typeface="Arial" charset="0"/>
              </a:rPr>
              <a:t> magna </a:t>
            </a:r>
            <a:r>
              <a:rPr lang="en-US" altLang="pt-PT" sz="2400" dirty="0" err="1">
                <a:latin typeface="Arial" charset="0"/>
              </a:rPr>
              <a:t>aliquam</a:t>
            </a:r>
            <a:r>
              <a:rPr lang="en-US" altLang="pt-PT" sz="2400" dirty="0">
                <a:latin typeface="Arial" charset="0"/>
              </a:rPr>
              <a:t> </a:t>
            </a:r>
            <a:r>
              <a:rPr lang="en-US" altLang="pt-PT" sz="2400" dirty="0" err="1">
                <a:latin typeface="Arial" charset="0"/>
              </a:rPr>
              <a:t>erat</a:t>
            </a:r>
            <a:r>
              <a:rPr lang="en-US" altLang="pt-PT" sz="2400" dirty="0">
                <a:latin typeface="Arial" charset="0"/>
              </a:rPr>
              <a:t> </a:t>
            </a:r>
            <a:r>
              <a:rPr lang="en-US" altLang="pt-PT" sz="2400" dirty="0" err="1">
                <a:latin typeface="Arial" charset="0"/>
              </a:rPr>
              <a:t>volutpat</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wisi</a:t>
            </a:r>
            <a:r>
              <a:rPr lang="en-US" altLang="pt-PT" sz="2400" dirty="0">
                <a:latin typeface="Arial" charset="0"/>
              </a:rPr>
              <a:t> </a:t>
            </a:r>
            <a:r>
              <a:rPr lang="en-US" altLang="pt-PT" sz="2400" dirty="0" err="1">
                <a:latin typeface="Arial" charset="0"/>
              </a:rPr>
              <a:t>enim</a:t>
            </a:r>
            <a:r>
              <a:rPr lang="en-US" altLang="pt-PT" sz="2400" dirty="0">
                <a:latin typeface="Arial" charset="0"/>
              </a:rPr>
              <a:t> ad minim </a:t>
            </a:r>
            <a:r>
              <a:rPr lang="en-US" altLang="pt-PT" sz="2400" dirty="0" err="1">
                <a:latin typeface="Arial" charset="0"/>
              </a:rPr>
              <a:t>veniam</a:t>
            </a:r>
            <a:r>
              <a:rPr lang="en-US" altLang="pt-PT" sz="2400" dirty="0">
                <a:latin typeface="Arial" charset="0"/>
              </a:rPr>
              <a:t>, </a:t>
            </a:r>
            <a:r>
              <a:rPr lang="en-US" altLang="pt-PT" sz="2400" dirty="0" err="1">
                <a:latin typeface="Arial" charset="0"/>
              </a:rPr>
              <a:t>quis</a:t>
            </a:r>
            <a:r>
              <a:rPr lang="en-US" altLang="pt-PT" sz="2400" dirty="0">
                <a:latin typeface="Arial" charset="0"/>
              </a:rPr>
              <a:t> </a:t>
            </a:r>
            <a:r>
              <a:rPr lang="en-US" altLang="pt-PT" sz="2400" dirty="0" err="1">
                <a:latin typeface="Arial" charset="0"/>
              </a:rPr>
              <a:t>nostrud</a:t>
            </a:r>
            <a:r>
              <a:rPr lang="en-US" altLang="pt-PT" sz="2400" dirty="0">
                <a:latin typeface="Arial" charset="0"/>
              </a:rPr>
              <a:t> </a:t>
            </a:r>
            <a:r>
              <a:rPr lang="en-US" altLang="pt-PT" sz="2400" dirty="0" err="1">
                <a:latin typeface="Arial" charset="0"/>
              </a:rPr>
              <a:t>exerci</a:t>
            </a:r>
            <a:r>
              <a:rPr lang="en-US" altLang="pt-PT" sz="2400" dirty="0">
                <a:latin typeface="Arial" charset="0"/>
              </a:rPr>
              <a:t> </a:t>
            </a:r>
            <a:r>
              <a:rPr lang="en-US" altLang="pt-PT" sz="2400" dirty="0" err="1">
                <a:latin typeface="Arial" charset="0"/>
              </a:rPr>
              <a:t>tation</a:t>
            </a:r>
            <a:r>
              <a:rPr lang="en-US" altLang="pt-PT" sz="2400" dirty="0">
                <a:latin typeface="Arial" charset="0"/>
              </a:rPr>
              <a:t> </a:t>
            </a:r>
            <a:r>
              <a:rPr lang="en-US" altLang="pt-PT" sz="2400" dirty="0" err="1">
                <a:latin typeface="Arial" charset="0"/>
              </a:rPr>
              <a:t>ullamcorper</a:t>
            </a:r>
            <a:r>
              <a:rPr lang="en-US" altLang="pt-PT" sz="2400" dirty="0">
                <a:latin typeface="Arial" charset="0"/>
              </a:rPr>
              <a:t> </a:t>
            </a:r>
            <a:r>
              <a:rPr lang="en-US" altLang="pt-PT" sz="2400" dirty="0" err="1">
                <a:latin typeface="Arial" charset="0"/>
              </a:rPr>
              <a:t>suscipit</a:t>
            </a:r>
            <a:r>
              <a:rPr lang="en-US" altLang="pt-PT" sz="2400" dirty="0">
                <a:latin typeface="Arial" charset="0"/>
              </a:rPr>
              <a:t> </a:t>
            </a:r>
            <a:r>
              <a:rPr lang="en-US" altLang="pt-PT" sz="2400" dirty="0" err="1">
                <a:latin typeface="Arial" charset="0"/>
              </a:rPr>
              <a:t>lobortis</a:t>
            </a:r>
            <a:r>
              <a:rPr lang="en-US" altLang="pt-PT" sz="2400" dirty="0">
                <a:latin typeface="Arial" charset="0"/>
              </a:rPr>
              <a:t> </a:t>
            </a:r>
            <a:r>
              <a:rPr lang="en-US" altLang="pt-PT" sz="2400" dirty="0" err="1">
                <a:latin typeface="Arial" charset="0"/>
              </a:rPr>
              <a:t>nisl</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aliquip</a:t>
            </a:r>
            <a:r>
              <a:rPr lang="en-US" altLang="pt-PT" sz="2400" dirty="0">
                <a:latin typeface="Arial" charset="0"/>
              </a:rPr>
              <a:t> ex </a:t>
            </a:r>
            <a:r>
              <a:rPr lang="en-US" altLang="pt-PT" sz="2400" dirty="0" err="1">
                <a:latin typeface="Arial" charset="0"/>
              </a:rPr>
              <a:t>ea</a:t>
            </a:r>
            <a:r>
              <a:rPr lang="en-US" altLang="pt-PT" sz="2400" dirty="0">
                <a:latin typeface="Arial" charset="0"/>
              </a:rPr>
              <a:t> </a:t>
            </a:r>
            <a:r>
              <a:rPr lang="en-US" altLang="pt-PT" sz="2400" dirty="0" err="1">
                <a:latin typeface="Arial" charset="0"/>
              </a:rPr>
              <a:t>commodo</a:t>
            </a:r>
            <a:r>
              <a:rPr lang="en-US" altLang="pt-PT" sz="2400" dirty="0">
                <a:latin typeface="Arial" charset="0"/>
              </a:rPr>
              <a:t> </a:t>
            </a:r>
            <a:r>
              <a:rPr lang="en-US" altLang="pt-PT" sz="2400" dirty="0" err="1">
                <a:latin typeface="Arial" charset="0"/>
              </a:rPr>
              <a:t>consequat</a:t>
            </a:r>
            <a:r>
              <a:rPr lang="en-US" altLang="pt-PT" sz="2400" dirty="0">
                <a:latin typeface="Arial" charset="0"/>
              </a:rPr>
              <a:t>. </a:t>
            </a:r>
            <a:r>
              <a:rPr lang="en-US" altLang="pt-PT" sz="2400" dirty="0" err="1">
                <a:latin typeface="Arial" charset="0"/>
              </a:rPr>
              <a:t>Duis</a:t>
            </a:r>
            <a:r>
              <a:rPr lang="en-US" altLang="pt-PT" sz="2400" dirty="0">
                <a:latin typeface="Arial" charset="0"/>
              </a:rPr>
              <a:t> </a:t>
            </a:r>
            <a:r>
              <a:rPr lang="en-US" altLang="pt-PT" sz="2400" dirty="0" err="1">
                <a:latin typeface="Arial" charset="0"/>
              </a:rPr>
              <a:t>autem</a:t>
            </a:r>
            <a:r>
              <a:rPr lang="en-US" altLang="pt-PT" sz="2400" dirty="0">
                <a:latin typeface="Arial" charset="0"/>
              </a:rPr>
              <a:t> </a:t>
            </a:r>
            <a:r>
              <a:rPr lang="en-US" altLang="pt-PT" sz="2400" dirty="0" err="1">
                <a:latin typeface="Arial" charset="0"/>
              </a:rPr>
              <a:t>vel</a:t>
            </a:r>
            <a:r>
              <a:rPr lang="en-US" altLang="pt-PT" sz="2400" dirty="0">
                <a:latin typeface="Arial" charset="0"/>
              </a:rPr>
              <a:t> </a:t>
            </a:r>
            <a:r>
              <a:rPr lang="en-US" altLang="pt-PT" sz="2400" dirty="0" err="1">
                <a:latin typeface="Arial" charset="0"/>
              </a:rPr>
              <a:t>eum</a:t>
            </a:r>
            <a:r>
              <a:rPr lang="en-US" altLang="pt-PT" sz="2400" dirty="0">
                <a:latin typeface="Arial" charset="0"/>
              </a:rPr>
              <a:t> </a:t>
            </a:r>
            <a:r>
              <a:rPr lang="en-US" altLang="pt-PT" sz="2400" dirty="0" err="1">
                <a:latin typeface="Arial" charset="0"/>
              </a:rPr>
              <a:t>iriure</a:t>
            </a:r>
            <a:r>
              <a:rPr lang="en-US" altLang="pt-PT" sz="2400" dirty="0">
                <a:latin typeface="Arial" charset="0"/>
              </a:rPr>
              <a:t> dolor in </a:t>
            </a:r>
            <a:r>
              <a:rPr lang="en-US" altLang="pt-PT" sz="2400" dirty="0" err="1">
                <a:latin typeface="Arial" charset="0"/>
              </a:rPr>
              <a:t>hendrerit</a:t>
            </a:r>
            <a:r>
              <a:rPr lang="en-US" altLang="pt-PT" sz="2400" dirty="0">
                <a:latin typeface="Arial" charset="0"/>
              </a:rPr>
              <a:t> in </a:t>
            </a:r>
            <a:r>
              <a:rPr lang="en-US" altLang="pt-PT" sz="2400" dirty="0" err="1">
                <a:latin typeface="Arial" charset="0"/>
              </a:rPr>
              <a:t>vulputate</a:t>
            </a:r>
            <a:r>
              <a:rPr lang="en-US" altLang="pt-PT" sz="2400" dirty="0">
                <a:latin typeface="Arial" charset="0"/>
              </a:rPr>
              <a:t> </a:t>
            </a:r>
            <a:r>
              <a:rPr lang="en-US" altLang="pt-PT" sz="2400" dirty="0" err="1">
                <a:latin typeface="Arial" charset="0"/>
              </a:rPr>
              <a:t>velit</a:t>
            </a:r>
            <a:r>
              <a:rPr lang="en-US" altLang="pt-PT" sz="2400" dirty="0">
                <a:latin typeface="Arial" charset="0"/>
              </a:rPr>
              <a:t> </a:t>
            </a:r>
            <a:r>
              <a:rPr lang="en-US" altLang="pt-PT" sz="2400" dirty="0" err="1">
                <a:latin typeface="Arial" charset="0"/>
              </a:rPr>
              <a:t>esse</a:t>
            </a:r>
            <a:r>
              <a:rPr lang="en-US" altLang="pt-PT" sz="2400" dirty="0">
                <a:latin typeface="Arial" charset="0"/>
              </a:rPr>
              <a:t> </a:t>
            </a:r>
            <a:r>
              <a:rPr lang="en-US" altLang="pt-PT" sz="2400" dirty="0" err="1">
                <a:latin typeface="Arial" charset="0"/>
              </a:rPr>
              <a:t>molestie</a:t>
            </a:r>
            <a:r>
              <a:rPr lang="en-US" altLang="pt-PT" sz="2400" dirty="0">
                <a:latin typeface="Arial" charset="0"/>
              </a:rPr>
              <a:t> </a:t>
            </a:r>
            <a:r>
              <a:rPr lang="en-US" altLang="pt-PT" sz="2400" dirty="0" err="1">
                <a:latin typeface="Arial" charset="0"/>
              </a:rPr>
              <a:t>consequat</a:t>
            </a:r>
            <a:r>
              <a:rPr lang="en-US" altLang="pt-PT" sz="2400" dirty="0">
                <a:latin typeface="Arial" charset="0"/>
              </a:rPr>
              <a:t>, </a:t>
            </a:r>
            <a:r>
              <a:rPr lang="en-US" altLang="pt-PT" sz="2400" dirty="0" err="1">
                <a:latin typeface="Arial" charset="0"/>
              </a:rPr>
              <a:t>vel</a:t>
            </a:r>
            <a:r>
              <a:rPr lang="en-US" altLang="pt-PT" sz="2400" dirty="0">
                <a:latin typeface="Arial" charset="0"/>
              </a:rPr>
              <a:t> </a:t>
            </a:r>
            <a:r>
              <a:rPr lang="en-US" altLang="pt-PT" sz="2400" dirty="0" err="1">
                <a:latin typeface="Arial" charset="0"/>
              </a:rPr>
              <a:t>illum</a:t>
            </a:r>
            <a:r>
              <a:rPr lang="en-US" altLang="pt-PT" sz="2400" dirty="0">
                <a:latin typeface="Arial" charset="0"/>
              </a:rPr>
              <a:t> </a:t>
            </a:r>
            <a:r>
              <a:rPr lang="en-US" altLang="pt-PT" sz="2400" dirty="0" err="1">
                <a:latin typeface="Arial" charset="0"/>
              </a:rPr>
              <a:t>dolore</a:t>
            </a:r>
            <a:r>
              <a:rPr lang="en-US" altLang="pt-PT" sz="2400" dirty="0">
                <a:latin typeface="Arial" charset="0"/>
              </a:rPr>
              <a:t> </a:t>
            </a:r>
            <a:r>
              <a:rPr lang="en-US" altLang="pt-PT" sz="2400" dirty="0" err="1">
                <a:latin typeface="Arial" charset="0"/>
              </a:rPr>
              <a:t>eu</a:t>
            </a:r>
            <a:r>
              <a:rPr lang="en-US" altLang="pt-PT" sz="2400" dirty="0">
                <a:latin typeface="Arial" charset="0"/>
              </a:rPr>
              <a:t> </a:t>
            </a:r>
            <a:r>
              <a:rPr lang="en-US" altLang="pt-PT" sz="2400" dirty="0" err="1">
                <a:latin typeface="Arial" charset="0"/>
              </a:rPr>
              <a:t>feugiat</a:t>
            </a:r>
            <a:r>
              <a:rPr lang="en-US" altLang="pt-PT" sz="2400" dirty="0">
                <a:latin typeface="Arial" charset="0"/>
              </a:rPr>
              <a:t> </a:t>
            </a:r>
            <a:r>
              <a:rPr lang="en-US" altLang="pt-PT" sz="2400" dirty="0" err="1">
                <a:latin typeface="Arial" charset="0"/>
              </a:rPr>
              <a:t>nulla</a:t>
            </a:r>
            <a:r>
              <a:rPr lang="en-US" altLang="pt-PT" sz="2400" dirty="0">
                <a:latin typeface="Arial" charset="0"/>
              </a:rPr>
              <a:t> </a:t>
            </a:r>
            <a:r>
              <a:rPr lang="en-US" altLang="pt-PT" sz="2400" dirty="0" err="1">
                <a:latin typeface="Arial" charset="0"/>
              </a:rPr>
              <a:t>facilisis</a:t>
            </a:r>
            <a:r>
              <a:rPr lang="en-US" altLang="pt-PT" sz="2400" dirty="0">
                <a:latin typeface="Arial" charset="0"/>
              </a:rPr>
              <a:t> at </a:t>
            </a:r>
            <a:r>
              <a:rPr lang="en-US" altLang="pt-PT" sz="2400" dirty="0" err="1">
                <a:latin typeface="Arial" charset="0"/>
              </a:rPr>
              <a:t>vero</a:t>
            </a:r>
            <a:r>
              <a:rPr lang="en-US" altLang="pt-PT" sz="2400" dirty="0">
                <a:latin typeface="Arial" charset="0"/>
              </a:rPr>
              <a:t> </a:t>
            </a:r>
            <a:r>
              <a:rPr lang="en-US" altLang="pt-PT" sz="2400" dirty="0" err="1">
                <a:latin typeface="Arial" charset="0"/>
              </a:rPr>
              <a:t>eros</a:t>
            </a:r>
            <a:r>
              <a:rPr lang="en-US" altLang="pt-PT" sz="2400" dirty="0">
                <a:latin typeface="Arial" charset="0"/>
              </a:rPr>
              <a:t> et </a:t>
            </a:r>
            <a:r>
              <a:rPr lang="en-US" altLang="pt-PT" sz="2400" dirty="0" err="1">
                <a:latin typeface="Arial" charset="0"/>
              </a:rPr>
              <a:t>accumsan</a:t>
            </a:r>
            <a:r>
              <a:rPr lang="en-US" altLang="pt-PT" sz="2400" dirty="0">
                <a:latin typeface="Arial" charset="0"/>
              </a:rPr>
              <a:t> et </a:t>
            </a:r>
            <a:r>
              <a:rPr lang="en-US" altLang="pt-PT" sz="2400" dirty="0" err="1">
                <a:latin typeface="Arial" charset="0"/>
              </a:rPr>
              <a:t>iusto</a:t>
            </a:r>
            <a:r>
              <a:rPr lang="en-US" altLang="pt-PT" sz="2400" dirty="0">
                <a:latin typeface="Arial" charset="0"/>
              </a:rPr>
              <a:t> </a:t>
            </a:r>
            <a:r>
              <a:rPr lang="en-US" altLang="pt-PT" sz="2400" dirty="0" err="1">
                <a:latin typeface="Arial" charset="0"/>
              </a:rPr>
              <a:t>odio</a:t>
            </a:r>
            <a:r>
              <a:rPr lang="en-US" altLang="pt-PT" sz="2400" dirty="0">
                <a:latin typeface="Arial" charset="0"/>
              </a:rPr>
              <a:t> </a:t>
            </a:r>
            <a:r>
              <a:rPr lang="en-US" altLang="pt-PT" sz="2400" dirty="0" err="1">
                <a:latin typeface="Arial" charset="0"/>
              </a:rPr>
              <a:t>dignissim</a:t>
            </a:r>
            <a:r>
              <a:rPr lang="en-US" altLang="pt-PT" sz="2400" dirty="0">
                <a:latin typeface="Arial" charset="0"/>
              </a:rPr>
              <a:t> qui </a:t>
            </a:r>
            <a:r>
              <a:rPr lang="en-US" altLang="pt-PT" sz="2400" dirty="0" err="1">
                <a:latin typeface="Arial" charset="0"/>
              </a:rPr>
              <a:t>blandit</a:t>
            </a:r>
            <a:r>
              <a:rPr lang="en-US" altLang="pt-PT" sz="2400" dirty="0">
                <a:latin typeface="Arial" charset="0"/>
              </a:rPr>
              <a:t> </a:t>
            </a:r>
            <a:r>
              <a:rPr lang="en-US" altLang="pt-PT" sz="2400" dirty="0" err="1">
                <a:latin typeface="Arial" charset="0"/>
              </a:rPr>
              <a:t>praesent</a:t>
            </a:r>
            <a:r>
              <a:rPr lang="en-US" altLang="pt-PT" sz="2400" dirty="0">
                <a:latin typeface="Arial" charset="0"/>
              </a:rPr>
              <a:t> </a:t>
            </a:r>
            <a:r>
              <a:rPr lang="en-US" altLang="pt-PT" sz="2400" dirty="0" err="1">
                <a:latin typeface="Arial" charset="0"/>
              </a:rPr>
              <a:t>luptatum</a:t>
            </a:r>
            <a:r>
              <a:rPr lang="en-US" altLang="pt-PT" sz="2400" dirty="0">
                <a:latin typeface="Arial" charset="0"/>
              </a:rPr>
              <a:t> </a:t>
            </a:r>
            <a:r>
              <a:rPr lang="en-US" altLang="pt-PT" sz="2400" dirty="0" err="1">
                <a:latin typeface="Arial" charset="0"/>
              </a:rPr>
              <a:t>zzril</a:t>
            </a:r>
            <a:r>
              <a:rPr lang="en-US" altLang="pt-PT" sz="2400" dirty="0">
                <a:latin typeface="Arial" charset="0"/>
              </a:rPr>
              <a:t> </a:t>
            </a:r>
            <a:r>
              <a:rPr lang="en-US" altLang="pt-PT" sz="2400" dirty="0" err="1">
                <a:latin typeface="Arial" charset="0"/>
              </a:rPr>
              <a:t>delenit</a:t>
            </a:r>
            <a:r>
              <a:rPr lang="en-US" altLang="pt-PT" sz="2400" dirty="0">
                <a:latin typeface="Arial" charset="0"/>
              </a:rPr>
              <a:t> </a:t>
            </a:r>
            <a:r>
              <a:rPr lang="en-US" altLang="pt-PT" sz="2400" dirty="0" err="1">
                <a:latin typeface="Arial" charset="0"/>
              </a:rPr>
              <a:t>augue</a:t>
            </a:r>
            <a:r>
              <a:rPr lang="en-US" altLang="pt-PT" sz="2400" dirty="0">
                <a:latin typeface="Arial" charset="0"/>
              </a:rPr>
              <a:t> </a:t>
            </a:r>
            <a:r>
              <a:rPr lang="en-US" altLang="pt-PT" sz="2400" dirty="0" err="1">
                <a:latin typeface="Arial" charset="0"/>
              </a:rPr>
              <a:t>duis</a:t>
            </a:r>
            <a:r>
              <a:rPr lang="en-US" altLang="pt-PT" sz="2400" dirty="0">
                <a:latin typeface="Arial" charset="0"/>
              </a:rPr>
              <a:t> </a:t>
            </a:r>
            <a:r>
              <a:rPr lang="en-US" altLang="pt-PT" sz="2400" dirty="0" err="1">
                <a:latin typeface="Arial" charset="0"/>
              </a:rPr>
              <a:t>dolore</a:t>
            </a:r>
            <a:r>
              <a:rPr lang="en-US" altLang="pt-PT" sz="2400" dirty="0">
                <a:latin typeface="Arial" charset="0"/>
              </a:rPr>
              <a:t> </a:t>
            </a:r>
            <a:r>
              <a:rPr lang="en-US" altLang="pt-PT" sz="2400" dirty="0" err="1">
                <a:latin typeface="Arial" charset="0"/>
              </a:rPr>
              <a:t>te</a:t>
            </a:r>
            <a:r>
              <a:rPr lang="en-US" altLang="pt-PT" sz="2400" dirty="0">
                <a:latin typeface="Arial" charset="0"/>
              </a:rPr>
              <a:t> </a:t>
            </a:r>
            <a:r>
              <a:rPr lang="en-US" altLang="pt-PT" sz="2400" dirty="0" err="1">
                <a:latin typeface="Arial" charset="0"/>
              </a:rPr>
              <a:t>feugait</a:t>
            </a:r>
            <a:r>
              <a:rPr lang="en-US" altLang="pt-PT" sz="2400" dirty="0">
                <a:latin typeface="Arial" charset="0"/>
              </a:rPr>
              <a:t> </a:t>
            </a:r>
            <a:r>
              <a:rPr lang="en-US" altLang="pt-PT" sz="2400" dirty="0" err="1">
                <a:latin typeface="Arial" charset="0"/>
              </a:rPr>
              <a:t>nulla</a:t>
            </a:r>
            <a:r>
              <a:rPr lang="en-US" altLang="pt-PT" sz="2400" dirty="0">
                <a:latin typeface="Arial" charset="0"/>
              </a:rPr>
              <a:t> </a:t>
            </a:r>
            <a:r>
              <a:rPr lang="en-US" altLang="pt-PT" sz="2400" dirty="0" err="1">
                <a:latin typeface="Arial" charset="0"/>
              </a:rPr>
              <a:t>facilisi</a:t>
            </a:r>
            <a:r>
              <a:rPr lang="en-US" altLang="pt-PT" sz="2400" dirty="0">
                <a:latin typeface="Arial" charset="0"/>
              </a:rPr>
              <a:t> (Fig. 2).</a:t>
            </a:r>
          </a:p>
        </p:txBody>
      </p:sp>
      <p:sp>
        <p:nvSpPr>
          <p:cNvPr id="2057" name="Text Box 10"/>
          <p:cNvSpPr txBox="1">
            <a:spLocks noChangeArrowheads="1"/>
          </p:cNvSpPr>
          <p:nvPr/>
        </p:nvSpPr>
        <p:spPr bwMode="auto">
          <a:xfrm>
            <a:off x="1786787" y="34273207"/>
            <a:ext cx="8843962" cy="7851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85" tIns="47293" rIns="94585" bIns="47293">
            <a:spAutoFit/>
          </a:bodyPr>
          <a:lstStyle>
            <a:lvl1pPr>
              <a:defRPr sz="2500">
                <a:solidFill>
                  <a:schemeClr val="tx1"/>
                </a:solidFill>
                <a:latin typeface="Times" pitchFamily="18" charset="0"/>
              </a:defRPr>
            </a:lvl1pPr>
            <a:lvl2pPr marL="742950" indent="-285750">
              <a:defRPr sz="2500">
                <a:solidFill>
                  <a:schemeClr val="tx1"/>
                </a:solidFill>
                <a:latin typeface="Times" pitchFamily="18" charset="0"/>
              </a:defRPr>
            </a:lvl2pPr>
            <a:lvl3pPr marL="1143000" indent="-228600">
              <a:defRPr sz="2500">
                <a:solidFill>
                  <a:schemeClr val="tx1"/>
                </a:solidFill>
                <a:latin typeface="Times" pitchFamily="18" charset="0"/>
              </a:defRPr>
            </a:lvl3pPr>
            <a:lvl4pPr marL="1600200" indent="-228600">
              <a:defRPr sz="2500">
                <a:solidFill>
                  <a:schemeClr val="tx1"/>
                </a:solidFill>
                <a:latin typeface="Times" pitchFamily="18" charset="0"/>
              </a:defRPr>
            </a:lvl4pPr>
            <a:lvl5pPr marL="2057400" indent="-228600">
              <a:defRPr sz="2500">
                <a:solidFill>
                  <a:schemeClr val="tx1"/>
                </a:solidFill>
                <a:latin typeface="Times" pitchFamily="18" charset="0"/>
              </a:defRPr>
            </a:lvl5pPr>
            <a:lvl6pPr marL="2514600" indent="-228600" eaLnBrk="0" fontAlgn="base" hangingPunct="0">
              <a:spcBef>
                <a:spcPct val="0"/>
              </a:spcBef>
              <a:spcAft>
                <a:spcPct val="0"/>
              </a:spcAft>
              <a:defRPr sz="2500">
                <a:solidFill>
                  <a:schemeClr val="tx1"/>
                </a:solidFill>
                <a:latin typeface="Times" pitchFamily="18" charset="0"/>
              </a:defRPr>
            </a:lvl6pPr>
            <a:lvl7pPr marL="2971800" indent="-228600" eaLnBrk="0" fontAlgn="base" hangingPunct="0">
              <a:spcBef>
                <a:spcPct val="0"/>
              </a:spcBef>
              <a:spcAft>
                <a:spcPct val="0"/>
              </a:spcAft>
              <a:defRPr sz="2500">
                <a:solidFill>
                  <a:schemeClr val="tx1"/>
                </a:solidFill>
                <a:latin typeface="Times" pitchFamily="18" charset="0"/>
              </a:defRPr>
            </a:lvl7pPr>
            <a:lvl8pPr marL="3429000" indent="-228600" eaLnBrk="0" fontAlgn="base" hangingPunct="0">
              <a:spcBef>
                <a:spcPct val="0"/>
              </a:spcBef>
              <a:spcAft>
                <a:spcPct val="0"/>
              </a:spcAft>
              <a:defRPr sz="2500">
                <a:solidFill>
                  <a:schemeClr val="tx1"/>
                </a:solidFill>
                <a:latin typeface="Times" pitchFamily="18" charset="0"/>
              </a:defRPr>
            </a:lvl8pPr>
            <a:lvl9pPr marL="3886200" indent="-228600" eaLnBrk="0" fontAlgn="base" hangingPunct="0">
              <a:spcBef>
                <a:spcPct val="0"/>
              </a:spcBef>
              <a:spcAft>
                <a:spcPct val="0"/>
              </a:spcAft>
              <a:defRPr sz="2500">
                <a:solidFill>
                  <a:schemeClr val="tx1"/>
                </a:solidFill>
                <a:latin typeface="Times" pitchFamily="18" charset="0"/>
              </a:defRPr>
            </a:lvl9pPr>
          </a:lstStyle>
          <a:p>
            <a:pPr algn="just">
              <a:spcBef>
                <a:spcPct val="50000"/>
              </a:spcBef>
            </a:pPr>
            <a:r>
              <a:rPr lang="en-US" altLang="pt-PT" sz="2400" dirty="0">
                <a:latin typeface="Arial" charset="0"/>
              </a:rPr>
              <a:t>Nam liber </a:t>
            </a:r>
            <a:r>
              <a:rPr lang="en-US" altLang="pt-PT" sz="2400" dirty="0" err="1">
                <a:latin typeface="Arial" charset="0"/>
              </a:rPr>
              <a:t>tempor</a:t>
            </a:r>
            <a:r>
              <a:rPr lang="en-US" altLang="pt-PT" sz="2400" dirty="0">
                <a:latin typeface="Arial" charset="0"/>
              </a:rPr>
              <a:t> cum </a:t>
            </a:r>
            <a:r>
              <a:rPr lang="en-US" altLang="pt-PT" sz="2400" dirty="0" err="1">
                <a:latin typeface="Arial" charset="0"/>
              </a:rPr>
              <a:t>soluta</a:t>
            </a:r>
            <a:r>
              <a:rPr lang="en-US" altLang="pt-PT" sz="2400" dirty="0">
                <a:latin typeface="Arial" charset="0"/>
              </a:rPr>
              <a:t> </a:t>
            </a:r>
            <a:r>
              <a:rPr lang="en-US" altLang="pt-PT" sz="2400" dirty="0" err="1">
                <a:latin typeface="Arial" charset="0"/>
              </a:rPr>
              <a:t>nobis</a:t>
            </a:r>
            <a:r>
              <a:rPr lang="en-US" altLang="pt-PT" sz="2400" dirty="0">
                <a:latin typeface="Arial" charset="0"/>
              </a:rPr>
              <a:t> </a:t>
            </a:r>
            <a:r>
              <a:rPr lang="en-US" altLang="pt-PT" sz="2400" dirty="0" err="1">
                <a:latin typeface="Arial" charset="0"/>
              </a:rPr>
              <a:t>eleifend</a:t>
            </a:r>
            <a:r>
              <a:rPr lang="en-US" altLang="pt-PT" sz="2400" dirty="0">
                <a:latin typeface="Arial" charset="0"/>
              </a:rPr>
              <a:t> option </a:t>
            </a:r>
            <a:r>
              <a:rPr lang="en-US" altLang="pt-PT" sz="2400" dirty="0" err="1">
                <a:latin typeface="Arial" charset="0"/>
              </a:rPr>
              <a:t>congue</a:t>
            </a:r>
            <a:r>
              <a:rPr lang="en-US" altLang="pt-PT" sz="2400" dirty="0">
                <a:latin typeface="Arial" charset="0"/>
              </a:rPr>
              <a:t> </a:t>
            </a:r>
            <a:r>
              <a:rPr lang="en-US" altLang="pt-PT" sz="2400" dirty="0" err="1">
                <a:latin typeface="Arial" charset="0"/>
              </a:rPr>
              <a:t>nihil</a:t>
            </a:r>
            <a:r>
              <a:rPr lang="en-US" altLang="pt-PT" sz="2400" dirty="0">
                <a:latin typeface="Arial" charset="0"/>
              </a:rPr>
              <a:t> </a:t>
            </a:r>
            <a:r>
              <a:rPr lang="en-US" altLang="pt-PT" sz="2400" dirty="0" err="1">
                <a:latin typeface="Arial" charset="0"/>
              </a:rPr>
              <a:t>imperdiet</a:t>
            </a:r>
            <a:r>
              <a:rPr lang="en-US" altLang="pt-PT" sz="2400" dirty="0">
                <a:latin typeface="Arial" charset="0"/>
              </a:rPr>
              <a:t> doming id quod </a:t>
            </a:r>
            <a:r>
              <a:rPr lang="en-US" altLang="pt-PT" sz="2400" dirty="0" err="1">
                <a:latin typeface="Arial" charset="0"/>
              </a:rPr>
              <a:t>mazim</a:t>
            </a:r>
            <a:r>
              <a:rPr lang="en-US" altLang="pt-PT" sz="2400" dirty="0">
                <a:latin typeface="Arial" charset="0"/>
              </a:rPr>
              <a:t> </a:t>
            </a:r>
            <a:r>
              <a:rPr lang="en-US" altLang="pt-PT" sz="2400" dirty="0" err="1">
                <a:latin typeface="Arial" charset="0"/>
              </a:rPr>
              <a:t>placerat</a:t>
            </a:r>
            <a:r>
              <a:rPr lang="en-US" altLang="pt-PT" sz="2400" dirty="0">
                <a:latin typeface="Arial" charset="0"/>
              </a:rPr>
              <a:t> facer </a:t>
            </a:r>
            <a:r>
              <a:rPr lang="en-US" altLang="pt-PT" sz="2400" dirty="0" err="1">
                <a:latin typeface="Arial" charset="0"/>
              </a:rPr>
              <a:t>possim</a:t>
            </a:r>
            <a:r>
              <a:rPr lang="en-US" altLang="pt-PT" sz="2400" dirty="0">
                <a:latin typeface="Arial" charset="0"/>
              </a:rPr>
              <a:t> </a:t>
            </a:r>
            <a:r>
              <a:rPr lang="en-US" altLang="pt-PT" sz="2400" dirty="0" err="1">
                <a:latin typeface="Arial" charset="0"/>
              </a:rPr>
              <a:t>assum</a:t>
            </a:r>
            <a:r>
              <a:rPr lang="en-US" altLang="pt-PT" sz="2400" dirty="0">
                <a:latin typeface="Arial" charset="0"/>
              </a:rPr>
              <a:t>. </a:t>
            </a:r>
            <a:r>
              <a:rPr lang="en-US" altLang="pt-PT" sz="2400" dirty="0" err="1">
                <a:latin typeface="Arial" charset="0"/>
              </a:rPr>
              <a:t>Typi</a:t>
            </a:r>
            <a:r>
              <a:rPr lang="en-US" altLang="pt-PT" sz="2400" dirty="0">
                <a:latin typeface="Arial" charset="0"/>
              </a:rPr>
              <a:t> non </a:t>
            </a:r>
            <a:r>
              <a:rPr lang="en-US" altLang="pt-PT" sz="2400" dirty="0" err="1">
                <a:latin typeface="Arial" charset="0"/>
              </a:rPr>
              <a:t>habent</a:t>
            </a:r>
            <a:r>
              <a:rPr lang="en-US" altLang="pt-PT" sz="2400" dirty="0">
                <a:latin typeface="Arial" charset="0"/>
              </a:rPr>
              <a:t> </a:t>
            </a:r>
            <a:r>
              <a:rPr lang="en-US" altLang="pt-PT" sz="2400" dirty="0" err="1">
                <a:latin typeface="Arial" charset="0"/>
              </a:rPr>
              <a:t>claritatem</a:t>
            </a:r>
            <a:r>
              <a:rPr lang="en-US" altLang="pt-PT" sz="2400" dirty="0">
                <a:latin typeface="Arial" charset="0"/>
              </a:rPr>
              <a:t> </a:t>
            </a:r>
            <a:r>
              <a:rPr lang="en-US" altLang="pt-PT" sz="2400" dirty="0" err="1">
                <a:latin typeface="Arial" charset="0"/>
              </a:rPr>
              <a:t>insitam</a:t>
            </a:r>
            <a:r>
              <a:rPr lang="en-US" altLang="pt-PT" sz="2400" dirty="0">
                <a:latin typeface="Arial" charset="0"/>
              </a:rPr>
              <a:t>; </a:t>
            </a:r>
            <a:r>
              <a:rPr lang="en-US" altLang="pt-PT" sz="2400" dirty="0" err="1">
                <a:latin typeface="Arial" charset="0"/>
              </a:rPr>
              <a:t>est</a:t>
            </a:r>
            <a:r>
              <a:rPr lang="en-US" altLang="pt-PT" sz="2400" dirty="0">
                <a:latin typeface="Arial" charset="0"/>
              </a:rPr>
              <a:t> </a:t>
            </a:r>
            <a:r>
              <a:rPr lang="en-US" altLang="pt-PT" sz="2400" dirty="0" err="1">
                <a:latin typeface="Arial" charset="0"/>
              </a:rPr>
              <a:t>usus</a:t>
            </a:r>
            <a:r>
              <a:rPr lang="en-US" altLang="pt-PT" sz="2400" dirty="0">
                <a:latin typeface="Arial" charset="0"/>
              </a:rPr>
              <a:t> </a:t>
            </a:r>
            <a:r>
              <a:rPr lang="en-US" altLang="pt-PT" sz="2400" dirty="0" err="1">
                <a:latin typeface="Arial" charset="0"/>
              </a:rPr>
              <a:t>legentis</a:t>
            </a:r>
            <a:r>
              <a:rPr lang="en-US" altLang="pt-PT" sz="2400" dirty="0">
                <a:latin typeface="Arial" charset="0"/>
              </a:rPr>
              <a:t> in </a:t>
            </a:r>
            <a:r>
              <a:rPr lang="en-US" altLang="pt-PT" sz="2400" dirty="0" err="1">
                <a:latin typeface="Arial" charset="0"/>
              </a:rPr>
              <a:t>iis</a:t>
            </a:r>
            <a:r>
              <a:rPr lang="en-US" altLang="pt-PT" sz="2400" dirty="0">
                <a:latin typeface="Arial" charset="0"/>
              </a:rPr>
              <a:t> qui </a:t>
            </a:r>
            <a:r>
              <a:rPr lang="en-US" altLang="pt-PT" sz="2400" dirty="0" err="1">
                <a:latin typeface="Arial" charset="0"/>
              </a:rPr>
              <a:t>facit</a:t>
            </a:r>
            <a:r>
              <a:rPr lang="en-US" altLang="pt-PT" sz="2400" dirty="0">
                <a:latin typeface="Arial" charset="0"/>
              </a:rPr>
              <a:t> </a:t>
            </a:r>
            <a:r>
              <a:rPr lang="en-US" altLang="pt-PT" sz="2400" dirty="0" err="1">
                <a:latin typeface="Arial" charset="0"/>
              </a:rPr>
              <a:t>eorum</a:t>
            </a:r>
            <a:r>
              <a:rPr lang="en-US" altLang="pt-PT" sz="2400" dirty="0">
                <a:latin typeface="Arial" charset="0"/>
              </a:rPr>
              <a:t> </a:t>
            </a:r>
            <a:r>
              <a:rPr lang="en-US" altLang="pt-PT" sz="2400" dirty="0" err="1">
                <a:latin typeface="Arial" charset="0"/>
              </a:rPr>
              <a:t>claritatem</a:t>
            </a:r>
            <a:r>
              <a:rPr lang="en-US" altLang="pt-PT" sz="2400" dirty="0">
                <a:latin typeface="Arial" charset="0"/>
              </a:rPr>
              <a:t>. </a:t>
            </a:r>
            <a:r>
              <a:rPr lang="en-US" altLang="pt-PT" sz="2400" dirty="0" err="1">
                <a:latin typeface="Arial" charset="0"/>
              </a:rPr>
              <a:t>Investigationes</a:t>
            </a:r>
            <a:r>
              <a:rPr lang="en-US" altLang="pt-PT" sz="2400" dirty="0">
                <a:latin typeface="Arial" charset="0"/>
              </a:rPr>
              <a:t> </a:t>
            </a:r>
            <a:r>
              <a:rPr lang="en-US" altLang="pt-PT" sz="2400" dirty="0" err="1">
                <a:latin typeface="Arial" charset="0"/>
              </a:rPr>
              <a:t>demonstraverunt</a:t>
            </a:r>
            <a:r>
              <a:rPr lang="en-US" altLang="pt-PT" sz="2400" dirty="0">
                <a:latin typeface="Arial" charset="0"/>
              </a:rPr>
              <a:t> </a:t>
            </a:r>
            <a:r>
              <a:rPr lang="en-US" altLang="pt-PT" sz="2400" dirty="0" err="1">
                <a:latin typeface="Arial" charset="0"/>
              </a:rPr>
              <a:t>lectores</a:t>
            </a:r>
            <a:r>
              <a:rPr lang="en-US" altLang="pt-PT" sz="2400" dirty="0">
                <a:latin typeface="Arial" charset="0"/>
              </a:rPr>
              <a:t> </a:t>
            </a:r>
            <a:r>
              <a:rPr lang="en-US" altLang="pt-PT" sz="2400" dirty="0" err="1">
                <a:latin typeface="Arial" charset="0"/>
              </a:rPr>
              <a:t>legere</a:t>
            </a:r>
            <a:r>
              <a:rPr lang="en-US" altLang="pt-PT" sz="2400" dirty="0">
                <a:latin typeface="Arial" charset="0"/>
              </a:rPr>
              <a:t> me </a:t>
            </a:r>
            <a:r>
              <a:rPr lang="en-US" altLang="pt-PT" sz="2400" dirty="0" err="1">
                <a:latin typeface="Arial" charset="0"/>
              </a:rPr>
              <a:t>lius</a:t>
            </a:r>
            <a:r>
              <a:rPr lang="en-US" altLang="pt-PT" sz="2400" dirty="0">
                <a:latin typeface="Arial" charset="0"/>
              </a:rPr>
              <a:t> quod ii </a:t>
            </a:r>
            <a:r>
              <a:rPr lang="en-US" altLang="pt-PT" sz="2400" dirty="0" err="1">
                <a:latin typeface="Arial" charset="0"/>
              </a:rPr>
              <a:t>legunt</a:t>
            </a:r>
            <a:r>
              <a:rPr lang="en-US" altLang="pt-PT" sz="2400" dirty="0">
                <a:latin typeface="Arial" charset="0"/>
              </a:rPr>
              <a:t> </a:t>
            </a:r>
            <a:r>
              <a:rPr lang="en-US" altLang="pt-PT" sz="2400" dirty="0" err="1">
                <a:latin typeface="Arial" charset="0"/>
              </a:rPr>
              <a:t>saepius</a:t>
            </a:r>
            <a:r>
              <a:rPr lang="en-US" altLang="pt-PT" sz="2400" dirty="0">
                <a:latin typeface="Arial" charset="0"/>
              </a:rPr>
              <a:t>. </a:t>
            </a:r>
          </a:p>
          <a:p>
            <a:pPr algn="just">
              <a:spcBef>
                <a:spcPct val="50000"/>
              </a:spcBef>
            </a:pPr>
            <a:r>
              <a:rPr lang="en-US" altLang="pt-PT" sz="2400" dirty="0" err="1">
                <a:latin typeface="Arial" charset="0"/>
              </a:rPr>
              <a:t>Claritas</a:t>
            </a:r>
            <a:r>
              <a:rPr lang="en-US" altLang="pt-PT" sz="2400" dirty="0">
                <a:latin typeface="Arial" charset="0"/>
              </a:rPr>
              <a:t> </a:t>
            </a:r>
            <a:r>
              <a:rPr lang="en-US" altLang="pt-PT" sz="2400" dirty="0" err="1">
                <a:latin typeface="Arial" charset="0"/>
              </a:rPr>
              <a:t>est</a:t>
            </a:r>
            <a:r>
              <a:rPr lang="en-US" altLang="pt-PT" sz="2400" dirty="0">
                <a:latin typeface="Arial" charset="0"/>
              </a:rPr>
              <a:t> </a:t>
            </a:r>
            <a:r>
              <a:rPr lang="en-US" altLang="pt-PT" sz="2400" dirty="0" err="1">
                <a:latin typeface="Arial" charset="0"/>
              </a:rPr>
              <a:t>etiam</a:t>
            </a:r>
            <a:r>
              <a:rPr lang="en-US" altLang="pt-PT" sz="2400" dirty="0">
                <a:latin typeface="Arial" charset="0"/>
              </a:rPr>
              <a:t> </a:t>
            </a:r>
            <a:r>
              <a:rPr lang="en-US" altLang="pt-PT" sz="2400" dirty="0" err="1">
                <a:latin typeface="Arial" charset="0"/>
              </a:rPr>
              <a:t>processus</a:t>
            </a:r>
            <a:r>
              <a:rPr lang="en-US" altLang="pt-PT" sz="2400" dirty="0">
                <a:latin typeface="Arial" charset="0"/>
              </a:rPr>
              <a:t> </a:t>
            </a:r>
            <a:r>
              <a:rPr lang="en-US" altLang="pt-PT" sz="2400" dirty="0" err="1">
                <a:latin typeface="Arial" charset="0"/>
              </a:rPr>
              <a:t>dynamicus</a:t>
            </a:r>
            <a:r>
              <a:rPr lang="en-US" altLang="pt-PT" sz="2400" dirty="0">
                <a:latin typeface="Arial" charset="0"/>
              </a:rPr>
              <a:t>, qui sequitur </a:t>
            </a:r>
            <a:r>
              <a:rPr lang="en-US" altLang="pt-PT" sz="2400" dirty="0" err="1">
                <a:latin typeface="Arial" charset="0"/>
              </a:rPr>
              <a:t>mutationem</a:t>
            </a:r>
            <a:r>
              <a:rPr lang="en-US" altLang="pt-PT" sz="2400" dirty="0">
                <a:latin typeface="Arial" charset="0"/>
              </a:rPr>
              <a:t> </a:t>
            </a:r>
            <a:r>
              <a:rPr lang="en-US" altLang="pt-PT" sz="2400" dirty="0" err="1">
                <a:latin typeface="Arial" charset="0"/>
              </a:rPr>
              <a:t>consuetudium</a:t>
            </a:r>
            <a:r>
              <a:rPr lang="en-US" altLang="pt-PT" sz="2400" dirty="0">
                <a:latin typeface="Arial" charset="0"/>
              </a:rPr>
              <a:t> </a:t>
            </a:r>
            <a:r>
              <a:rPr lang="en-US" altLang="pt-PT" sz="2400" dirty="0" err="1">
                <a:latin typeface="Arial" charset="0"/>
              </a:rPr>
              <a:t>lectorum</a:t>
            </a:r>
            <a:r>
              <a:rPr lang="en-US" altLang="pt-PT" sz="2400" dirty="0">
                <a:latin typeface="Arial" charset="0"/>
              </a:rPr>
              <a:t>. </a:t>
            </a:r>
            <a:r>
              <a:rPr lang="en-US" altLang="pt-PT" sz="2400" dirty="0" err="1">
                <a:latin typeface="Arial" charset="0"/>
              </a:rPr>
              <a:t>Mirum</a:t>
            </a:r>
            <a:r>
              <a:rPr lang="en-US" altLang="pt-PT" sz="2400" dirty="0">
                <a:latin typeface="Arial" charset="0"/>
              </a:rPr>
              <a:t> </a:t>
            </a:r>
            <a:r>
              <a:rPr lang="en-US" altLang="pt-PT" sz="2400" dirty="0" err="1">
                <a:latin typeface="Arial" charset="0"/>
              </a:rPr>
              <a:t>est</a:t>
            </a:r>
            <a:r>
              <a:rPr lang="en-US" altLang="pt-PT" sz="2400" dirty="0">
                <a:latin typeface="Arial" charset="0"/>
              </a:rPr>
              <a:t> </a:t>
            </a:r>
            <a:r>
              <a:rPr lang="en-US" altLang="pt-PT" sz="2400" dirty="0" err="1">
                <a:latin typeface="Arial" charset="0"/>
              </a:rPr>
              <a:t>notare</a:t>
            </a:r>
            <a:r>
              <a:rPr lang="en-US" altLang="pt-PT" sz="2400" dirty="0">
                <a:latin typeface="Arial" charset="0"/>
              </a:rPr>
              <a:t> quam </a:t>
            </a:r>
            <a:r>
              <a:rPr lang="en-US" altLang="pt-PT" sz="2400" dirty="0" err="1">
                <a:latin typeface="Arial" charset="0"/>
              </a:rPr>
              <a:t>littera</a:t>
            </a:r>
            <a:r>
              <a:rPr lang="en-US" altLang="pt-PT" sz="2400" dirty="0">
                <a:latin typeface="Arial" charset="0"/>
              </a:rPr>
              <a:t> </a:t>
            </a:r>
            <a:r>
              <a:rPr lang="en-US" altLang="pt-PT" sz="2400" dirty="0" err="1">
                <a:latin typeface="Arial" charset="0"/>
              </a:rPr>
              <a:t>gothica</a:t>
            </a:r>
            <a:r>
              <a:rPr lang="en-US" altLang="pt-PT" sz="2400" dirty="0">
                <a:latin typeface="Arial" charset="0"/>
              </a:rPr>
              <a:t>, quam </a:t>
            </a:r>
            <a:r>
              <a:rPr lang="en-US" altLang="pt-PT" sz="2400" dirty="0" err="1">
                <a:latin typeface="Arial" charset="0"/>
              </a:rPr>
              <a:t>nunc</a:t>
            </a:r>
            <a:r>
              <a:rPr lang="en-US" altLang="pt-PT" sz="2400" dirty="0">
                <a:latin typeface="Arial" charset="0"/>
              </a:rPr>
              <a:t> </a:t>
            </a:r>
            <a:r>
              <a:rPr lang="en-US" altLang="pt-PT" sz="2400" dirty="0" err="1">
                <a:latin typeface="Arial" charset="0"/>
              </a:rPr>
              <a:t>putamus</a:t>
            </a:r>
            <a:r>
              <a:rPr lang="en-US" altLang="pt-PT" sz="2400" dirty="0">
                <a:latin typeface="Arial" charset="0"/>
              </a:rPr>
              <a:t> </a:t>
            </a:r>
            <a:r>
              <a:rPr lang="en-US" altLang="pt-PT" sz="2400" dirty="0" err="1">
                <a:latin typeface="Arial" charset="0"/>
              </a:rPr>
              <a:t>parum</a:t>
            </a:r>
            <a:r>
              <a:rPr lang="en-US" altLang="pt-PT" sz="2400" dirty="0">
                <a:latin typeface="Arial" charset="0"/>
              </a:rPr>
              <a:t> </a:t>
            </a:r>
            <a:r>
              <a:rPr lang="en-US" altLang="pt-PT" sz="2400" dirty="0" err="1">
                <a:latin typeface="Arial" charset="0"/>
              </a:rPr>
              <a:t>claram</a:t>
            </a:r>
            <a:r>
              <a:rPr lang="en-US" altLang="pt-PT" sz="2400" dirty="0">
                <a:latin typeface="Arial" charset="0"/>
              </a:rPr>
              <a:t>, </a:t>
            </a:r>
            <a:r>
              <a:rPr lang="en-US" altLang="pt-PT" sz="2400" dirty="0" err="1">
                <a:latin typeface="Arial" charset="0"/>
              </a:rPr>
              <a:t>anteposuerit</a:t>
            </a:r>
            <a:r>
              <a:rPr lang="en-US" altLang="pt-PT" sz="2400" dirty="0">
                <a:latin typeface="Arial" charset="0"/>
              </a:rPr>
              <a:t> </a:t>
            </a:r>
            <a:r>
              <a:rPr lang="en-US" altLang="pt-PT" sz="2400" dirty="0" err="1">
                <a:latin typeface="Arial" charset="0"/>
              </a:rPr>
              <a:t>litterarum</a:t>
            </a:r>
            <a:r>
              <a:rPr lang="en-US" altLang="pt-PT" sz="2400" dirty="0">
                <a:latin typeface="Arial" charset="0"/>
              </a:rPr>
              <a:t> </a:t>
            </a:r>
            <a:r>
              <a:rPr lang="en-US" altLang="pt-PT" sz="2400" dirty="0" err="1">
                <a:latin typeface="Arial" charset="0"/>
              </a:rPr>
              <a:t>formas</a:t>
            </a:r>
            <a:r>
              <a:rPr lang="en-US" altLang="pt-PT" sz="2400" dirty="0">
                <a:latin typeface="Arial" charset="0"/>
              </a:rPr>
              <a:t> </a:t>
            </a:r>
            <a:r>
              <a:rPr lang="en-US" altLang="pt-PT" sz="2400" dirty="0" err="1">
                <a:latin typeface="Arial" charset="0"/>
              </a:rPr>
              <a:t>humanitatis</a:t>
            </a:r>
            <a:r>
              <a:rPr lang="en-US" altLang="pt-PT" sz="2400" dirty="0">
                <a:latin typeface="Arial" charset="0"/>
              </a:rPr>
              <a:t> per </a:t>
            </a:r>
            <a:r>
              <a:rPr lang="en-US" altLang="pt-PT" sz="2400" dirty="0" err="1">
                <a:latin typeface="Arial" charset="0"/>
              </a:rPr>
              <a:t>seacula</a:t>
            </a:r>
            <a:r>
              <a:rPr lang="en-US" altLang="pt-PT" sz="2400" dirty="0">
                <a:latin typeface="Arial" charset="0"/>
              </a:rPr>
              <a:t> </a:t>
            </a:r>
            <a:r>
              <a:rPr lang="en-US" altLang="pt-PT" sz="2400" dirty="0" err="1">
                <a:latin typeface="Arial" charset="0"/>
              </a:rPr>
              <a:t>quarta</a:t>
            </a:r>
            <a:r>
              <a:rPr lang="en-US" altLang="pt-PT" sz="2400" dirty="0">
                <a:latin typeface="Arial" charset="0"/>
              </a:rPr>
              <a:t> </a:t>
            </a:r>
            <a:r>
              <a:rPr lang="en-US" altLang="pt-PT" sz="2400" dirty="0" err="1">
                <a:latin typeface="Arial" charset="0"/>
              </a:rPr>
              <a:t>decima</a:t>
            </a:r>
            <a:r>
              <a:rPr lang="en-US" altLang="pt-PT" sz="2400" dirty="0">
                <a:latin typeface="Arial" charset="0"/>
              </a:rPr>
              <a:t> et </a:t>
            </a:r>
            <a:r>
              <a:rPr lang="en-US" altLang="pt-PT" sz="2400" dirty="0" err="1">
                <a:latin typeface="Arial" charset="0"/>
              </a:rPr>
              <a:t>quinta</a:t>
            </a:r>
            <a:r>
              <a:rPr lang="en-US" altLang="pt-PT" sz="2400" dirty="0">
                <a:latin typeface="Arial" charset="0"/>
              </a:rPr>
              <a:t> </a:t>
            </a:r>
            <a:r>
              <a:rPr lang="en-US" altLang="pt-PT" sz="2400" dirty="0" err="1">
                <a:latin typeface="Arial" charset="0"/>
              </a:rPr>
              <a:t>decima</a:t>
            </a:r>
            <a:r>
              <a:rPr lang="en-US" altLang="pt-PT" sz="2400" dirty="0">
                <a:latin typeface="Arial" charset="0"/>
              </a:rPr>
              <a:t>. </a:t>
            </a:r>
            <a:r>
              <a:rPr lang="en-US" altLang="pt-PT" sz="2400" dirty="0" err="1">
                <a:latin typeface="Arial" charset="0"/>
              </a:rPr>
              <a:t>Eodem</a:t>
            </a:r>
            <a:r>
              <a:rPr lang="en-US" altLang="pt-PT" sz="2400" dirty="0">
                <a:latin typeface="Arial" charset="0"/>
              </a:rPr>
              <a:t> </a:t>
            </a:r>
            <a:r>
              <a:rPr lang="en-US" altLang="pt-PT" sz="2400" dirty="0" err="1">
                <a:latin typeface="Arial" charset="0"/>
              </a:rPr>
              <a:t>modo</a:t>
            </a:r>
            <a:r>
              <a:rPr lang="en-US" altLang="pt-PT" sz="2400" dirty="0">
                <a:latin typeface="Arial" charset="0"/>
              </a:rPr>
              <a:t> </a:t>
            </a:r>
            <a:r>
              <a:rPr lang="en-US" altLang="pt-PT" sz="2400" dirty="0" err="1">
                <a:latin typeface="Arial" charset="0"/>
              </a:rPr>
              <a:t>typi</a:t>
            </a:r>
            <a:r>
              <a:rPr lang="en-US" altLang="pt-PT" sz="2400" dirty="0">
                <a:latin typeface="Arial" charset="0"/>
              </a:rPr>
              <a:t>, qui </a:t>
            </a:r>
            <a:r>
              <a:rPr lang="en-US" altLang="pt-PT" sz="2400" dirty="0" err="1">
                <a:latin typeface="Arial" charset="0"/>
              </a:rPr>
              <a:t>nunc</a:t>
            </a:r>
            <a:r>
              <a:rPr lang="en-US" altLang="pt-PT" sz="2400" dirty="0">
                <a:latin typeface="Arial" charset="0"/>
              </a:rPr>
              <a:t> </a:t>
            </a:r>
            <a:r>
              <a:rPr lang="en-US" altLang="pt-PT" sz="2400" dirty="0" err="1">
                <a:latin typeface="Arial" charset="0"/>
              </a:rPr>
              <a:t>nobis</a:t>
            </a:r>
            <a:r>
              <a:rPr lang="en-US" altLang="pt-PT" sz="2400" dirty="0">
                <a:latin typeface="Arial" charset="0"/>
              </a:rPr>
              <a:t> </a:t>
            </a:r>
            <a:r>
              <a:rPr lang="en-US" altLang="pt-PT" sz="2400" dirty="0" err="1">
                <a:latin typeface="Arial" charset="0"/>
              </a:rPr>
              <a:t>videntur</a:t>
            </a:r>
            <a:r>
              <a:rPr lang="en-US" altLang="pt-PT" sz="2400" dirty="0">
                <a:latin typeface="Arial" charset="0"/>
              </a:rPr>
              <a:t> </a:t>
            </a:r>
            <a:r>
              <a:rPr lang="en-US" altLang="pt-PT" sz="2400" dirty="0" err="1">
                <a:latin typeface="Arial" charset="0"/>
              </a:rPr>
              <a:t>parum</a:t>
            </a:r>
            <a:r>
              <a:rPr lang="en-US" altLang="pt-PT" sz="2400" dirty="0">
                <a:latin typeface="Arial" charset="0"/>
              </a:rPr>
              <a:t> </a:t>
            </a:r>
            <a:r>
              <a:rPr lang="en-US" altLang="pt-PT" sz="2400" dirty="0" err="1">
                <a:latin typeface="Arial" charset="0"/>
              </a:rPr>
              <a:t>clari</a:t>
            </a:r>
            <a:r>
              <a:rPr lang="en-US" altLang="pt-PT" sz="2400" dirty="0">
                <a:latin typeface="Arial" charset="0"/>
              </a:rPr>
              <a:t>, </a:t>
            </a:r>
            <a:r>
              <a:rPr lang="en-US" altLang="pt-PT" sz="2400" dirty="0" err="1">
                <a:latin typeface="Arial" charset="0"/>
              </a:rPr>
              <a:t>fiant</a:t>
            </a:r>
            <a:r>
              <a:rPr lang="en-US" altLang="pt-PT" sz="2400" dirty="0">
                <a:latin typeface="Arial" charset="0"/>
              </a:rPr>
              <a:t> </a:t>
            </a:r>
            <a:r>
              <a:rPr lang="en-US" altLang="pt-PT" sz="2400" dirty="0" err="1">
                <a:latin typeface="Arial" charset="0"/>
              </a:rPr>
              <a:t>sollemnes</a:t>
            </a:r>
            <a:r>
              <a:rPr lang="en-US" altLang="pt-PT" sz="2400" dirty="0">
                <a:latin typeface="Arial" charset="0"/>
              </a:rPr>
              <a:t> in </a:t>
            </a:r>
            <a:r>
              <a:rPr lang="en-US" altLang="pt-PT" sz="2400" dirty="0" err="1">
                <a:latin typeface="Arial" charset="0"/>
              </a:rPr>
              <a:t>futurum</a:t>
            </a:r>
            <a:r>
              <a:rPr lang="en-US" altLang="pt-PT" sz="2400" dirty="0">
                <a:latin typeface="Arial" charset="0"/>
              </a:rPr>
              <a:t>.. </a:t>
            </a:r>
          </a:p>
          <a:p>
            <a:pPr algn="just">
              <a:spcBef>
                <a:spcPct val="50000"/>
              </a:spcBef>
            </a:pPr>
            <a:r>
              <a:rPr lang="en-US" altLang="pt-PT" sz="2400" dirty="0" err="1">
                <a:latin typeface="Arial" charset="0"/>
              </a:rPr>
              <a:t>Lorem</a:t>
            </a:r>
            <a:r>
              <a:rPr lang="en-US" altLang="pt-PT" sz="2400" dirty="0">
                <a:latin typeface="Arial" charset="0"/>
              </a:rPr>
              <a:t> </a:t>
            </a:r>
            <a:r>
              <a:rPr lang="en-US" altLang="pt-PT" sz="2400" dirty="0" err="1">
                <a:latin typeface="Arial" charset="0"/>
              </a:rPr>
              <a:t>ipsum</a:t>
            </a:r>
            <a:r>
              <a:rPr lang="en-US" altLang="pt-PT" sz="2400" dirty="0">
                <a:latin typeface="Arial" charset="0"/>
              </a:rPr>
              <a:t> dolor sit </a:t>
            </a:r>
            <a:r>
              <a:rPr lang="en-US" altLang="pt-PT" sz="2400" dirty="0" err="1">
                <a:latin typeface="Arial" charset="0"/>
              </a:rPr>
              <a:t>amet</a:t>
            </a:r>
            <a:r>
              <a:rPr lang="en-US" altLang="pt-PT" sz="2400" dirty="0">
                <a:latin typeface="Arial" charset="0"/>
              </a:rPr>
              <a:t>, </a:t>
            </a:r>
            <a:r>
              <a:rPr lang="en-US" altLang="pt-PT" sz="2400" dirty="0" err="1">
                <a:latin typeface="Arial" charset="0"/>
              </a:rPr>
              <a:t>consectetuer</a:t>
            </a:r>
            <a:r>
              <a:rPr lang="en-US" altLang="pt-PT" sz="2400" dirty="0">
                <a:latin typeface="Arial" charset="0"/>
              </a:rPr>
              <a:t> </a:t>
            </a:r>
            <a:r>
              <a:rPr lang="en-US" altLang="pt-PT" sz="2400" dirty="0" err="1">
                <a:latin typeface="Arial" charset="0"/>
              </a:rPr>
              <a:t>adipiscing</a:t>
            </a:r>
            <a:r>
              <a:rPr lang="en-US" altLang="pt-PT" sz="2400" dirty="0">
                <a:latin typeface="Arial" charset="0"/>
              </a:rPr>
              <a:t> </a:t>
            </a:r>
            <a:r>
              <a:rPr lang="en-US" altLang="pt-PT" sz="2400" dirty="0" err="1">
                <a:latin typeface="Arial" charset="0"/>
              </a:rPr>
              <a:t>elit</a:t>
            </a:r>
            <a:r>
              <a:rPr lang="en-US" altLang="pt-PT" sz="2400" dirty="0">
                <a:latin typeface="Arial" charset="0"/>
              </a:rPr>
              <a:t>, </a:t>
            </a:r>
            <a:r>
              <a:rPr lang="en-US" altLang="pt-PT" sz="2400" dirty="0" err="1">
                <a:latin typeface="Arial" charset="0"/>
              </a:rPr>
              <a:t>sed</a:t>
            </a:r>
            <a:r>
              <a:rPr lang="en-US" altLang="pt-PT" sz="2400" dirty="0">
                <a:latin typeface="Arial" charset="0"/>
              </a:rPr>
              <a:t> </a:t>
            </a:r>
            <a:r>
              <a:rPr lang="en-US" altLang="pt-PT" sz="2400" dirty="0" err="1">
                <a:latin typeface="Arial" charset="0"/>
              </a:rPr>
              <a:t>diam</a:t>
            </a:r>
            <a:r>
              <a:rPr lang="en-US" altLang="pt-PT" sz="2400" dirty="0">
                <a:latin typeface="Arial" charset="0"/>
              </a:rPr>
              <a:t> </a:t>
            </a:r>
            <a:r>
              <a:rPr lang="en-US" altLang="pt-PT" sz="2400" dirty="0" err="1">
                <a:latin typeface="Arial" charset="0"/>
              </a:rPr>
              <a:t>nonummy</a:t>
            </a:r>
            <a:r>
              <a:rPr lang="en-US" altLang="pt-PT" sz="2400" dirty="0">
                <a:latin typeface="Arial" charset="0"/>
              </a:rPr>
              <a:t> </a:t>
            </a:r>
            <a:r>
              <a:rPr lang="en-US" altLang="pt-PT" sz="2400" dirty="0" err="1">
                <a:latin typeface="Arial" charset="0"/>
              </a:rPr>
              <a:t>nibh</a:t>
            </a:r>
            <a:r>
              <a:rPr lang="en-US" altLang="pt-PT" sz="2400" dirty="0">
                <a:latin typeface="Arial" charset="0"/>
              </a:rPr>
              <a:t> </a:t>
            </a:r>
            <a:r>
              <a:rPr lang="en-US" altLang="pt-PT" sz="2400" dirty="0" err="1">
                <a:latin typeface="Arial" charset="0"/>
              </a:rPr>
              <a:t>euismod</a:t>
            </a:r>
            <a:r>
              <a:rPr lang="en-US" altLang="pt-PT" sz="2400" dirty="0">
                <a:latin typeface="Arial" charset="0"/>
              </a:rPr>
              <a:t> </a:t>
            </a:r>
            <a:r>
              <a:rPr lang="en-US" altLang="pt-PT" sz="2400" dirty="0" err="1">
                <a:latin typeface="Arial" charset="0"/>
              </a:rPr>
              <a:t>tincidunt</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laoreet</a:t>
            </a:r>
            <a:r>
              <a:rPr lang="en-US" altLang="pt-PT" sz="2400" dirty="0">
                <a:latin typeface="Arial" charset="0"/>
              </a:rPr>
              <a:t> </a:t>
            </a:r>
            <a:r>
              <a:rPr lang="en-US" altLang="pt-PT" sz="2400" dirty="0" err="1">
                <a:latin typeface="Arial" charset="0"/>
              </a:rPr>
              <a:t>dolore</a:t>
            </a:r>
            <a:r>
              <a:rPr lang="en-US" altLang="pt-PT" sz="2400" dirty="0">
                <a:latin typeface="Arial" charset="0"/>
              </a:rPr>
              <a:t> magna </a:t>
            </a:r>
            <a:r>
              <a:rPr lang="en-US" altLang="pt-PT" sz="2400" dirty="0" err="1">
                <a:latin typeface="Arial" charset="0"/>
              </a:rPr>
              <a:t>aliquam</a:t>
            </a:r>
            <a:r>
              <a:rPr lang="en-US" altLang="pt-PT" sz="2400" dirty="0">
                <a:latin typeface="Arial" charset="0"/>
              </a:rPr>
              <a:t> </a:t>
            </a:r>
            <a:r>
              <a:rPr lang="en-US" altLang="pt-PT" sz="2400" dirty="0" err="1">
                <a:latin typeface="Arial" charset="0"/>
              </a:rPr>
              <a:t>erat</a:t>
            </a:r>
            <a:r>
              <a:rPr lang="en-US" altLang="pt-PT" sz="2400" dirty="0">
                <a:latin typeface="Arial" charset="0"/>
              </a:rPr>
              <a:t> </a:t>
            </a:r>
            <a:r>
              <a:rPr lang="en-US" altLang="pt-PT" sz="2400" dirty="0" err="1">
                <a:latin typeface="Arial" charset="0"/>
              </a:rPr>
              <a:t>volutpat</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wisi</a:t>
            </a:r>
            <a:r>
              <a:rPr lang="en-US" altLang="pt-PT" sz="2400" dirty="0">
                <a:latin typeface="Arial" charset="0"/>
              </a:rPr>
              <a:t> </a:t>
            </a:r>
            <a:r>
              <a:rPr lang="en-US" altLang="pt-PT" sz="2400" dirty="0" err="1">
                <a:latin typeface="Arial" charset="0"/>
              </a:rPr>
              <a:t>enim</a:t>
            </a:r>
            <a:r>
              <a:rPr lang="en-US" altLang="pt-PT" sz="2400" dirty="0">
                <a:latin typeface="Arial" charset="0"/>
              </a:rPr>
              <a:t> ad minim </a:t>
            </a:r>
            <a:r>
              <a:rPr lang="en-US" altLang="pt-PT" sz="2400" dirty="0" err="1">
                <a:latin typeface="Arial" charset="0"/>
              </a:rPr>
              <a:t>veniam</a:t>
            </a:r>
            <a:r>
              <a:rPr lang="en-US" altLang="pt-PT" sz="2400" dirty="0">
                <a:latin typeface="Arial" charset="0"/>
              </a:rPr>
              <a:t>, </a:t>
            </a:r>
            <a:r>
              <a:rPr lang="en-US" altLang="pt-PT" sz="2400" dirty="0" err="1">
                <a:latin typeface="Arial" charset="0"/>
              </a:rPr>
              <a:t>quis</a:t>
            </a:r>
            <a:r>
              <a:rPr lang="en-US" altLang="pt-PT" sz="2400" dirty="0">
                <a:latin typeface="Arial" charset="0"/>
              </a:rPr>
              <a:t> </a:t>
            </a:r>
            <a:r>
              <a:rPr lang="en-US" altLang="pt-PT" sz="2400" dirty="0" err="1">
                <a:latin typeface="Arial" charset="0"/>
              </a:rPr>
              <a:t>nostrud</a:t>
            </a:r>
            <a:r>
              <a:rPr lang="en-US" altLang="pt-PT" sz="2400" dirty="0">
                <a:latin typeface="Arial" charset="0"/>
              </a:rPr>
              <a:t> </a:t>
            </a:r>
            <a:r>
              <a:rPr lang="en-US" altLang="pt-PT" sz="2400" dirty="0" err="1">
                <a:latin typeface="Arial" charset="0"/>
              </a:rPr>
              <a:t>exerci</a:t>
            </a:r>
            <a:r>
              <a:rPr lang="en-US" altLang="pt-PT" sz="2400" dirty="0">
                <a:latin typeface="Arial" charset="0"/>
              </a:rPr>
              <a:t> </a:t>
            </a:r>
            <a:r>
              <a:rPr lang="en-US" altLang="pt-PT" sz="2400" dirty="0" err="1">
                <a:latin typeface="Arial" charset="0"/>
              </a:rPr>
              <a:t>tation</a:t>
            </a:r>
            <a:r>
              <a:rPr lang="en-US" altLang="pt-PT" sz="2400" dirty="0">
                <a:latin typeface="Arial" charset="0"/>
              </a:rPr>
              <a:t> </a:t>
            </a:r>
            <a:r>
              <a:rPr lang="en-US" altLang="pt-PT" sz="2400" dirty="0" err="1">
                <a:latin typeface="Arial" charset="0"/>
              </a:rPr>
              <a:t>ullamcorper</a:t>
            </a:r>
            <a:r>
              <a:rPr lang="en-US" altLang="pt-PT" sz="2400" dirty="0">
                <a:latin typeface="Arial" charset="0"/>
              </a:rPr>
              <a:t> </a:t>
            </a:r>
            <a:r>
              <a:rPr lang="en-US" altLang="pt-PT" sz="2400" dirty="0" err="1">
                <a:latin typeface="Arial" charset="0"/>
              </a:rPr>
              <a:t>suscipit</a:t>
            </a:r>
            <a:r>
              <a:rPr lang="en-US" altLang="pt-PT" sz="2400" dirty="0">
                <a:latin typeface="Arial" charset="0"/>
              </a:rPr>
              <a:t> </a:t>
            </a:r>
            <a:r>
              <a:rPr lang="en-US" altLang="pt-PT" sz="2400" dirty="0" err="1">
                <a:latin typeface="Arial" charset="0"/>
              </a:rPr>
              <a:t>lobortis</a:t>
            </a:r>
            <a:r>
              <a:rPr lang="en-US" altLang="pt-PT" sz="2400" dirty="0">
                <a:latin typeface="Arial" charset="0"/>
              </a:rPr>
              <a:t> </a:t>
            </a:r>
            <a:r>
              <a:rPr lang="en-US" altLang="pt-PT" sz="2400" dirty="0" err="1">
                <a:latin typeface="Arial" charset="0"/>
              </a:rPr>
              <a:t>nisl</a:t>
            </a:r>
            <a:r>
              <a:rPr lang="en-US" altLang="pt-PT" sz="2400" dirty="0">
                <a:latin typeface="Arial" charset="0"/>
              </a:rPr>
              <a:t> </a:t>
            </a:r>
            <a:r>
              <a:rPr lang="en-US" altLang="pt-PT" sz="2400" dirty="0" err="1">
                <a:latin typeface="Arial" charset="0"/>
              </a:rPr>
              <a:t>ut</a:t>
            </a:r>
            <a:r>
              <a:rPr lang="en-US" altLang="pt-PT" sz="2400" dirty="0">
                <a:latin typeface="Arial" charset="0"/>
              </a:rPr>
              <a:t> </a:t>
            </a:r>
            <a:r>
              <a:rPr lang="en-US" altLang="pt-PT" sz="2400" dirty="0" err="1">
                <a:latin typeface="Arial" charset="0"/>
              </a:rPr>
              <a:t>aliquip</a:t>
            </a:r>
            <a:r>
              <a:rPr lang="en-US" altLang="pt-PT" sz="2400" dirty="0">
                <a:latin typeface="Arial" charset="0"/>
              </a:rPr>
              <a:t> ex </a:t>
            </a:r>
            <a:r>
              <a:rPr lang="en-US" altLang="pt-PT" sz="2400" dirty="0" err="1">
                <a:latin typeface="Arial" charset="0"/>
              </a:rPr>
              <a:t>ea</a:t>
            </a:r>
            <a:r>
              <a:rPr lang="en-US" altLang="pt-PT" sz="2400" dirty="0">
                <a:latin typeface="Arial" charset="0"/>
              </a:rPr>
              <a:t> </a:t>
            </a:r>
            <a:r>
              <a:rPr lang="en-US" altLang="pt-PT" sz="2400" dirty="0" err="1">
                <a:latin typeface="Arial" charset="0"/>
              </a:rPr>
              <a:t>commodo</a:t>
            </a:r>
            <a:r>
              <a:rPr lang="en-US" altLang="pt-PT" sz="2400" dirty="0">
                <a:latin typeface="Arial" charset="0"/>
              </a:rPr>
              <a:t> </a:t>
            </a:r>
            <a:r>
              <a:rPr lang="en-US" altLang="pt-PT" sz="2400" dirty="0" err="1">
                <a:latin typeface="Arial" charset="0"/>
              </a:rPr>
              <a:t>consequat</a:t>
            </a:r>
            <a:r>
              <a:rPr lang="en-US" altLang="pt-PT" sz="2400" dirty="0">
                <a:latin typeface="Arial" charset="0"/>
              </a:rPr>
              <a:t>. </a:t>
            </a:r>
            <a:r>
              <a:rPr lang="en-US" altLang="pt-PT" sz="2400" dirty="0" err="1">
                <a:latin typeface="Arial" charset="0"/>
              </a:rPr>
              <a:t>Duis</a:t>
            </a:r>
            <a:r>
              <a:rPr lang="en-US" altLang="pt-PT" sz="2400" dirty="0">
                <a:latin typeface="Arial" charset="0"/>
              </a:rPr>
              <a:t> </a:t>
            </a:r>
            <a:r>
              <a:rPr lang="en-US" altLang="pt-PT" sz="2400" dirty="0" err="1">
                <a:latin typeface="Arial" charset="0"/>
              </a:rPr>
              <a:t>autem</a:t>
            </a:r>
            <a:r>
              <a:rPr lang="en-US" altLang="pt-PT" sz="2400" dirty="0">
                <a:latin typeface="Arial" charset="0"/>
              </a:rPr>
              <a:t> </a:t>
            </a:r>
            <a:r>
              <a:rPr lang="en-US" altLang="pt-PT" sz="2400" dirty="0" err="1">
                <a:latin typeface="Arial" charset="0"/>
              </a:rPr>
              <a:t>vel</a:t>
            </a:r>
            <a:r>
              <a:rPr lang="en-US" altLang="pt-PT" sz="2400" dirty="0">
                <a:latin typeface="Arial" charset="0"/>
              </a:rPr>
              <a:t> </a:t>
            </a:r>
            <a:r>
              <a:rPr lang="en-US" altLang="pt-PT" sz="2400" dirty="0" err="1">
                <a:latin typeface="Arial" charset="0"/>
              </a:rPr>
              <a:t>eum</a:t>
            </a:r>
            <a:r>
              <a:rPr lang="en-US" altLang="pt-PT" sz="2400" dirty="0">
                <a:latin typeface="Arial" charset="0"/>
              </a:rPr>
              <a:t> </a:t>
            </a:r>
            <a:r>
              <a:rPr lang="en-US" altLang="pt-PT" sz="2400" dirty="0" err="1">
                <a:latin typeface="Arial" charset="0"/>
              </a:rPr>
              <a:t>iriure</a:t>
            </a:r>
            <a:r>
              <a:rPr lang="en-US" altLang="pt-PT" sz="2400" dirty="0">
                <a:latin typeface="Arial" charset="0"/>
              </a:rPr>
              <a:t> dolor in </a:t>
            </a:r>
            <a:r>
              <a:rPr lang="en-US" altLang="pt-PT" sz="2400" dirty="0" err="1">
                <a:latin typeface="Arial" charset="0"/>
              </a:rPr>
              <a:t>hendrerit</a:t>
            </a:r>
            <a:r>
              <a:rPr lang="en-US" altLang="pt-PT" sz="2400" dirty="0">
                <a:latin typeface="Arial" charset="0"/>
              </a:rPr>
              <a:t> in </a:t>
            </a:r>
            <a:r>
              <a:rPr lang="en-US" altLang="pt-PT" sz="2400" dirty="0" err="1">
                <a:latin typeface="Arial" charset="0"/>
              </a:rPr>
              <a:t>vulputate</a:t>
            </a:r>
            <a:r>
              <a:rPr lang="en-US" altLang="pt-PT" sz="2400" dirty="0">
                <a:latin typeface="Arial" charset="0"/>
              </a:rPr>
              <a:t> </a:t>
            </a:r>
            <a:r>
              <a:rPr lang="en-US" altLang="pt-PT" sz="2400" dirty="0" err="1">
                <a:latin typeface="Arial" charset="0"/>
              </a:rPr>
              <a:t>velit</a:t>
            </a:r>
            <a:r>
              <a:rPr lang="en-US" altLang="pt-PT" sz="2400" dirty="0">
                <a:latin typeface="Arial" charset="0"/>
              </a:rPr>
              <a:t> </a:t>
            </a:r>
            <a:r>
              <a:rPr lang="en-US" altLang="pt-PT" sz="2400" dirty="0" err="1">
                <a:latin typeface="Arial" charset="0"/>
              </a:rPr>
              <a:t>esse</a:t>
            </a:r>
            <a:r>
              <a:rPr lang="en-US" altLang="pt-PT" sz="2400" dirty="0">
                <a:latin typeface="Arial" charset="0"/>
              </a:rPr>
              <a:t> </a:t>
            </a:r>
            <a:r>
              <a:rPr lang="en-US" altLang="pt-PT" sz="2400" dirty="0" err="1">
                <a:latin typeface="Arial" charset="0"/>
              </a:rPr>
              <a:t>molestie</a:t>
            </a:r>
            <a:r>
              <a:rPr lang="en-US" altLang="pt-PT" sz="2400" dirty="0">
                <a:latin typeface="Arial" charset="0"/>
              </a:rPr>
              <a:t> </a:t>
            </a:r>
            <a:r>
              <a:rPr lang="en-US" altLang="pt-PT" sz="2400" dirty="0" err="1">
                <a:latin typeface="Arial" charset="0"/>
              </a:rPr>
              <a:t>consequat</a:t>
            </a:r>
            <a:r>
              <a:rPr lang="en-US" altLang="pt-PT" sz="2400" dirty="0">
                <a:latin typeface="Arial" charset="0"/>
              </a:rPr>
              <a:t>, </a:t>
            </a:r>
            <a:r>
              <a:rPr lang="en-US" altLang="pt-PT" sz="2400" dirty="0" err="1">
                <a:latin typeface="Arial" charset="0"/>
              </a:rPr>
              <a:t>vel</a:t>
            </a:r>
            <a:r>
              <a:rPr lang="en-US" altLang="pt-PT" sz="2400" dirty="0">
                <a:latin typeface="Arial" charset="0"/>
              </a:rPr>
              <a:t> </a:t>
            </a:r>
            <a:r>
              <a:rPr lang="en-US" altLang="pt-PT" sz="2400" dirty="0" err="1">
                <a:latin typeface="Arial" charset="0"/>
              </a:rPr>
              <a:t>illum</a:t>
            </a:r>
            <a:r>
              <a:rPr lang="en-US" altLang="pt-PT" sz="2400" dirty="0">
                <a:latin typeface="Arial" charset="0"/>
              </a:rPr>
              <a:t> </a:t>
            </a:r>
            <a:r>
              <a:rPr lang="en-US" altLang="pt-PT" sz="2400" dirty="0" err="1">
                <a:latin typeface="Arial" charset="0"/>
              </a:rPr>
              <a:t>dolore</a:t>
            </a:r>
            <a:r>
              <a:rPr lang="en-US" altLang="pt-PT" sz="2400" dirty="0">
                <a:latin typeface="Arial" charset="0"/>
              </a:rPr>
              <a:t> </a:t>
            </a:r>
            <a:r>
              <a:rPr lang="en-US" altLang="pt-PT" sz="2400" dirty="0" err="1">
                <a:latin typeface="Arial" charset="0"/>
              </a:rPr>
              <a:t>eu</a:t>
            </a:r>
            <a:r>
              <a:rPr lang="en-US" altLang="pt-PT" sz="2400" dirty="0">
                <a:latin typeface="Arial" charset="0"/>
              </a:rPr>
              <a:t> </a:t>
            </a:r>
            <a:r>
              <a:rPr lang="en-US" altLang="pt-PT" sz="2400" dirty="0" err="1">
                <a:latin typeface="Arial" charset="0"/>
              </a:rPr>
              <a:t>feugiat</a:t>
            </a:r>
            <a:r>
              <a:rPr lang="en-US" altLang="pt-PT" sz="2400" dirty="0">
                <a:latin typeface="Arial" charset="0"/>
              </a:rPr>
              <a:t> </a:t>
            </a:r>
            <a:r>
              <a:rPr lang="en-US" altLang="pt-PT" sz="2400" dirty="0" err="1">
                <a:latin typeface="Arial" charset="0"/>
              </a:rPr>
              <a:t>nulla</a:t>
            </a:r>
            <a:r>
              <a:rPr lang="en-US" altLang="pt-PT" sz="2400" dirty="0">
                <a:latin typeface="Arial" charset="0"/>
              </a:rPr>
              <a:t> </a:t>
            </a:r>
            <a:r>
              <a:rPr lang="en-US" altLang="pt-PT" sz="2400" dirty="0" err="1">
                <a:latin typeface="Arial" charset="0"/>
              </a:rPr>
              <a:t>facilisis</a:t>
            </a:r>
            <a:r>
              <a:rPr lang="en-US" altLang="pt-PT" sz="2400" dirty="0">
                <a:latin typeface="Arial" charset="0"/>
              </a:rPr>
              <a:t> at </a:t>
            </a:r>
            <a:r>
              <a:rPr lang="en-US" altLang="pt-PT" sz="2400" dirty="0" err="1">
                <a:latin typeface="Arial" charset="0"/>
              </a:rPr>
              <a:t>vero</a:t>
            </a:r>
            <a:r>
              <a:rPr lang="en-US" altLang="pt-PT" sz="2400" dirty="0">
                <a:latin typeface="Arial" charset="0"/>
              </a:rPr>
              <a:t> </a:t>
            </a:r>
            <a:r>
              <a:rPr lang="en-US" altLang="pt-PT" sz="2400" dirty="0" err="1">
                <a:latin typeface="Arial" charset="0"/>
              </a:rPr>
              <a:t>eros</a:t>
            </a:r>
            <a:r>
              <a:rPr lang="en-US" altLang="pt-PT" sz="2400" dirty="0">
                <a:latin typeface="Arial" charset="0"/>
              </a:rPr>
              <a:t> et </a:t>
            </a:r>
            <a:r>
              <a:rPr lang="en-US" altLang="pt-PT" sz="2400" dirty="0" err="1">
                <a:latin typeface="Arial" charset="0"/>
              </a:rPr>
              <a:t>accumsan</a:t>
            </a:r>
            <a:r>
              <a:rPr lang="en-US" altLang="pt-PT" sz="2400" dirty="0">
                <a:latin typeface="Arial" charset="0"/>
              </a:rPr>
              <a:t> et </a:t>
            </a:r>
            <a:r>
              <a:rPr lang="en-US" altLang="pt-PT" sz="2400" dirty="0" err="1">
                <a:latin typeface="Arial" charset="0"/>
              </a:rPr>
              <a:t>iusto</a:t>
            </a:r>
            <a:r>
              <a:rPr lang="en-US" altLang="pt-PT" sz="2400" dirty="0">
                <a:latin typeface="Arial" charset="0"/>
              </a:rPr>
              <a:t> </a:t>
            </a:r>
            <a:r>
              <a:rPr lang="en-US" altLang="pt-PT" sz="2400" dirty="0" err="1">
                <a:latin typeface="Arial" charset="0"/>
              </a:rPr>
              <a:t>odio</a:t>
            </a:r>
            <a:r>
              <a:rPr lang="en-US" altLang="pt-PT" sz="2400" dirty="0">
                <a:latin typeface="Arial" charset="0"/>
              </a:rPr>
              <a:t> </a:t>
            </a:r>
            <a:r>
              <a:rPr lang="en-US" altLang="pt-PT" sz="2400" dirty="0" err="1">
                <a:latin typeface="Arial" charset="0"/>
              </a:rPr>
              <a:t>dignissim</a:t>
            </a:r>
            <a:r>
              <a:rPr lang="en-US" altLang="pt-PT" sz="2400" dirty="0">
                <a:latin typeface="Arial" charset="0"/>
              </a:rPr>
              <a:t> qui </a:t>
            </a:r>
            <a:r>
              <a:rPr lang="en-US" altLang="pt-PT" sz="2400" dirty="0" err="1">
                <a:latin typeface="Arial" charset="0"/>
              </a:rPr>
              <a:t>blandit</a:t>
            </a:r>
            <a:r>
              <a:rPr lang="en-US" altLang="pt-PT" sz="2400" dirty="0">
                <a:latin typeface="Arial" charset="0"/>
              </a:rPr>
              <a:t> </a:t>
            </a:r>
            <a:r>
              <a:rPr lang="en-US" altLang="pt-PT" sz="2400" dirty="0" err="1">
                <a:latin typeface="Arial" charset="0"/>
              </a:rPr>
              <a:t>praesent</a:t>
            </a:r>
            <a:r>
              <a:rPr lang="en-US" altLang="pt-PT" sz="2400" dirty="0">
                <a:latin typeface="Arial" charset="0"/>
              </a:rPr>
              <a:t> </a:t>
            </a:r>
            <a:r>
              <a:rPr lang="en-US" altLang="pt-PT" sz="2400" dirty="0" err="1">
                <a:latin typeface="Arial" charset="0"/>
              </a:rPr>
              <a:t>luptatum</a:t>
            </a:r>
            <a:r>
              <a:rPr lang="en-US" altLang="pt-PT" sz="2400" dirty="0">
                <a:latin typeface="Arial" charset="0"/>
              </a:rPr>
              <a:t> </a:t>
            </a:r>
            <a:r>
              <a:rPr lang="en-US" altLang="pt-PT" sz="2400" dirty="0" err="1">
                <a:latin typeface="Arial" charset="0"/>
              </a:rPr>
              <a:t>zzril</a:t>
            </a:r>
            <a:r>
              <a:rPr lang="en-US" altLang="pt-PT" sz="2400" dirty="0">
                <a:latin typeface="Arial" charset="0"/>
              </a:rPr>
              <a:t> </a:t>
            </a:r>
            <a:r>
              <a:rPr lang="en-US" altLang="pt-PT" sz="2400" dirty="0" err="1">
                <a:latin typeface="Arial" charset="0"/>
              </a:rPr>
              <a:t>delenit</a:t>
            </a:r>
            <a:r>
              <a:rPr lang="en-US" altLang="pt-PT" sz="2400" dirty="0">
                <a:latin typeface="Arial" charset="0"/>
              </a:rPr>
              <a:t> </a:t>
            </a:r>
            <a:r>
              <a:rPr lang="en-US" altLang="pt-PT" sz="2400" dirty="0" err="1">
                <a:latin typeface="Arial" charset="0"/>
              </a:rPr>
              <a:t>augue</a:t>
            </a:r>
            <a:r>
              <a:rPr lang="en-US" altLang="pt-PT" sz="2400" dirty="0">
                <a:latin typeface="Arial" charset="0"/>
              </a:rPr>
              <a:t> </a:t>
            </a:r>
            <a:r>
              <a:rPr lang="en-US" altLang="pt-PT" sz="2400" dirty="0" err="1">
                <a:latin typeface="Arial" charset="0"/>
              </a:rPr>
              <a:t>duis</a:t>
            </a:r>
            <a:r>
              <a:rPr lang="en-US" altLang="pt-PT" sz="2400" dirty="0">
                <a:latin typeface="Arial" charset="0"/>
              </a:rPr>
              <a:t> </a:t>
            </a:r>
            <a:r>
              <a:rPr lang="en-US" altLang="pt-PT" sz="2400" dirty="0" err="1">
                <a:latin typeface="Arial" charset="0"/>
              </a:rPr>
              <a:t>dolore</a:t>
            </a:r>
            <a:r>
              <a:rPr lang="en-US" altLang="pt-PT" sz="2400" dirty="0">
                <a:latin typeface="Arial" charset="0"/>
              </a:rPr>
              <a:t> </a:t>
            </a:r>
            <a:r>
              <a:rPr lang="en-US" altLang="pt-PT" sz="2400" dirty="0" err="1">
                <a:latin typeface="Arial" charset="0"/>
              </a:rPr>
              <a:t>te</a:t>
            </a:r>
            <a:r>
              <a:rPr lang="en-US" altLang="pt-PT" sz="2400" dirty="0">
                <a:latin typeface="Arial" charset="0"/>
              </a:rPr>
              <a:t> </a:t>
            </a:r>
            <a:r>
              <a:rPr lang="en-US" altLang="pt-PT" sz="2400" dirty="0" err="1">
                <a:latin typeface="Arial" charset="0"/>
              </a:rPr>
              <a:t>feugait</a:t>
            </a:r>
            <a:r>
              <a:rPr lang="en-US" altLang="pt-PT" sz="2400" dirty="0">
                <a:latin typeface="Arial" charset="0"/>
              </a:rPr>
              <a:t> </a:t>
            </a:r>
            <a:r>
              <a:rPr lang="en-US" altLang="pt-PT" sz="2400" dirty="0" err="1">
                <a:latin typeface="Arial" charset="0"/>
              </a:rPr>
              <a:t>nulla</a:t>
            </a:r>
            <a:r>
              <a:rPr lang="en-US" altLang="pt-PT" sz="2400" dirty="0">
                <a:latin typeface="Arial" charset="0"/>
              </a:rPr>
              <a:t> </a:t>
            </a:r>
            <a:r>
              <a:rPr lang="en-US" altLang="pt-PT" sz="2400" dirty="0" err="1">
                <a:latin typeface="Arial" charset="0"/>
              </a:rPr>
              <a:t>facilisi</a:t>
            </a:r>
            <a:endParaRPr lang="en-US" altLang="pt-PT" sz="2400" dirty="0">
              <a:latin typeface="Arial" charset="0"/>
            </a:endParaRPr>
          </a:p>
        </p:txBody>
      </p:sp>
      <p:sp>
        <p:nvSpPr>
          <p:cNvPr id="2058" name="Text Box 10"/>
          <p:cNvSpPr txBox="1">
            <a:spLocks noChangeArrowheads="1"/>
          </p:cNvSpPr>
          <p:nvPr/>
        </p:nvSpPr>
        <p:spPr bwMode="auto">
          <a:xfrm>
            <a:off x="22537003" y="12958811"/>
            <a:ext cx="8843962" cy="7851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85" tIns="47293" rIns="94585" bIns="47293">
            <a:spAutoFit/>
          </a:bodyPr>
          <a:lstStyle>
            <a:lvl1pPr>
              <a:defRPr sz="2500">
                <a:solidFill>
                  <a:schemeClr val="tx1"/>
                </a:solidFill>
                <a:latin typeface="Times" pitchFamily="18" charset="0"/>
              </a:defRPr>
            </a:lvl1pPr>
            <a:lvl2pPr marL="742950" indent="-285750">
              <a:defRPr sz="2500">
                <a:solidFill>
                  <a:schemeClr val="tx1"/>
                </a:solidFill>
                <a:latin typeface="Times" pitchFamily="18" charset="0"/>
              </a:defRPr>
            </a:lvl2pPr>
            <a:lvl3pPr marL="1143000" indent="-228600">
              <a:defRPr sz="2500">
                <a:solidFill>
                  <a:schemeClr val="tx1"/>
                </a:solidFill>
                <a:latin typeface="Times" pitchFamily="18" charset="0"/>
              </a:defRPr>
            </a:lvl3pPr>
            <a:lvl4pPr marL="1600200" indent="-228600">
              <a:defRPr sz="2500">
                <a:solidFill>
                  <a:schemeClr val="tx1"/>
                </a:solidFill>
                <a:latin typeface="Times" pitchFamily="18" charset="0"/>
              </a:defRPr>
            </a:lvl4pPr>
            <a:lvl5pPr marL="2057400" indent="-228600">
              <a:defRPr sz="2500">
                <a:solidFill>
                  <a:schemeClr val="tx1"/>
                </a:solidFill>
                <a:latin typeface="Times" pitchFamily="18" charset="0"/>
              </a:defRPr>
            </a:lvl5pPr>
            <a:lvl6pPr marL="2514600" indent="-228600" eaLnBrk="0" fontAlgn="base" hangingPunct="0">
              <a:spcBef>
                <a:spcPct val="0"/>
              </a:spcBef>
              <a:spcAft>
                <a:spcPct val="0"/>
              </a:spcAft>
              <a:defRPr sz="2500">
                <a:solidFill>
                  <a:schemeClr val="tx1"/>
                </a:solidFill>
                <a:latin typeface="Times" pitchFamily="18" charset="0"/>
              </a:defRPr>
            </a:lvl6pPr>
            <a:lvl7pPr marL="2971800" indent="-228600" eaLnBrk="0" fontAlgn="base" hangingPunct="0">
              <a:spcBef>
                <a:spcPct val="0"/>
              </a:spcBef>
              <a:spcAft>
                <a:spcPct val="0"/>
              </a:spcAft>
              <a:defRPr sz="2500">
                <a:solidFill>
                  <a:schemeClr val="tx1"/>
                </a:solidFill>
                <a:latin typeface="Times" pitchFamily="18" charset="0"/>
              </a:defRPr>
            </a:lvl7pPr>
            <a:lvl8pPr marL="3429000" indent="-228600" eaLnBrk="0" fontAlgn="base" hangingPunct="0">
              <a:spcBef>
                <a:spcPct val="0"/>
              </a:spcBef>
              <a:spcAft>
                <a:spcPct val="0"/>
              </a:spcAft>
              <a:defRPr sz="2500">
                <a:solidFill>
                  <a:schemeClr val="tx1"/>
                </a:solidFill>
                <a:latin typeface="Times" pitchFamily="18" charset="0"/>
              </a:defRPr>
            </a:lvl8pPr>
            <a:lvl9pPr marL="3886200" indent="-228600" eaLnBrk="0" fontAlgn="base" hangingPunct="0">
              <a:spcBef>
                <a:spcPct val="0"/>
              </a:spcBef>
              <a:spcAft>
                <a:spcPct val="0"/>
              </a:spcAft>
              <a:defRPr sz="2500">
                <a:solidFill>
                  <a:schemeClr val="tx1"/>
                </a:solidFill>
                <a:latin typeface="Times" pitchFamily="18" charset="0"/>
              </a:defRPr>
            </a:lvl9pPr>
          </a:lstStyle>
          <a:p>
            <a:pPr algn="just">
              <a:spcBef>
                <a:spcPct val="50000"/>
              </a:spcBef>
            </a:pPr>
            <a:r>
              <a:rPr lang="en-US" altLang="pt-PT" sz="2400">
                <a:latin typeface="Arial" charset="0"/>
              </a:rPr>
              <a:t>Nam liber tempor cum soluta nobis eleifend option congue nihil imperdiet doming id quod mazim placerat facer possim assum. Typi non habent claritatem insitam; est usus legentis in iis qui facit eorum claritatem. Investigationes demonstraverunt lectores legere me lius quod ii legunt saepius. </a:t>
            </a:r>
          </a:p>
          <a:p>
            <a:pPr algn="just">
              <a:spcBef>
                <a:spcPct val="50000"/>
              </a:spcBef>
            </a:pPr>
            <a:r>
              <a:rPr lang="en-US" altLang="pt-PT" sz="2400">
                <a:latin typeface="Arial" charset="0"/>
              </a:rPr>
              <a:t>Claritas est etiam processus dynamicus, qui sequitur mutationem consuetudium lectorum. Mirum est notare quam littera gothica, quam nunc putamus parum claram, anteposuerit litterarum formas humanitatis per seacula quarta decima et quinta decima. Eodem modo typi, qui nunc nobis videntur parum clari, fiant sollemnes in futurum.. </a:t>
            </a:r>
          </a:p>
          <a:p>
            <a:pPr algn="just">
              <a:spcBef>
                <a:spcPct val="50000"/>
              </a:spcBef>
            </a:pPr>
            <a:r>
              <a:rPr lang="en-US" altLang="pt-PT" sz="2400">
                <a:latin typeface="Arial"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(Fig. 3).</a:t>
            </a:r>
          </a:p>
        </p:txBody>
      </p:sp>
      <p:grpSp>
        <p:nvGrpSpPr>
          <p:cNvPr id="2059" name="Grupo 9"/>
          <p:cNvGrpSpPr>
            <a:grpSpLocks/>
          </p:cNvGrpSpPr>
          <p:nvPr/>
        </p:nvGrpSpPr>
        <p:grpSpPr bwMode="auto">
          <a:xfrm>
            <a:off x="0" y="300"/>
            <a:ext cx="32404050" cy="8350252"/>
            <a:chOff x="1" y="-3037063"/>
            <a:chExt cx="32404050" cy="8350350"/>
          </a:xfrm>
        </p:grpSpPr>
        <p:grpSp>
          <p:nvGrpSpPr>
            <p:cNvPr id="2065" name="Grupo 8"/>
            <p:cNvGrpSpPr>
              <a:grpSpLocks/>
            </p:cNvGrpSpPr>
            <p:nvPr/>
          </p:nvGrpSpPr>
          <p:grpSpPr bwMode="auto">
            <a:xfrm>
              <a:off x="1" y="-3037063"/>
              <a:ext cx="32404050" cy="8350350"/>
              <a:chOff x="1" y="-3037063"/>
              <a:chExt cx="32404050" cy="8350350"/>
            </a:xfrm>
          </p:grpSpPr>
          <p:pic>
            <p:nvPicPr>
              <p:cNvPr id="2067" name="Imagem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 y="-3037063"/>
                <a:ext cx="32404050" cy="835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8" name="Imagem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881621" y="1223463"/>
                <a:ext cx="4442084" cy="2281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9" name="Imagem 6"/>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553120" y="-1120779"/>
                <a:ext cx="7770585" cy="2258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CaixaDeTexto 7"/>
            <p:cNvSpPr txBox="1"/>
            <p:nvPr/>
          </p:nvSpPr>
          <p:spPr>
            <a:xfrm>
              <a:off x="9505950" y="4028984"/>
              <a:ext cx="6702427" cy="600171"/>
            </a:xfrm>
            <a:prstGeom prst="rect">
              <a:avLst/>
            </a:prstGeom>
            <a:noFill/>
          </p:spPr>
          <p:txBody>
            <a:bodyPr>
              <a:spAutoFit/>
            </a:bodyPr>
            <a:lstStyle/>
            <a:p>
              <a:pPr algn="r">
                <a:defRPr/>
              </a:pPr>
              <a:r>
                <a:rPr lang="pt-PT" sz="3300">
                  <a:solidFill>
                    <a:schemeClr val="bg1">
                      <a:lumMod val="50000"/>
                    </a:schemeClr>
                  </a:solidFill>
                </a:rPr>
                <a:t>21 </a:t>
              </a:r>
              <a:r>
                <a:rPr lang="pt-PT" sz="3300" smtClean="0">
                  <a:solidFill>
                    <a:schemeClr val="bg1">
                      <a:lumMod val="50000"/>
                    </a:schemeClr>
                  </a:solidFill>
                </a:rPr>
                <a:t>a 23 </a:t>
              </a:r>
              <a:r>
                <a:rPr lang="pt-PT" sz="3300" dirty="0">
                  <a:solidFill>
                    <a:schemeClr val="bg1">
                      <a:lumMod val="50000"/>
                    </a:schemeClr>
                  </a:solidFill>
                </a:rPr>
                <a:t>de maio de 2014</a:t>
              </a:r>
              <a:endParaRPr lang="pt-PT" dirty="0">
                <a:solidFill>
                  <a:schemeClr val="bg1">
                    <a:lumMod val="50000"/>
                  </a:schemeClr>
                </a:solidFill>
              </a:endParaRPr>
            </a:p>
          </p:txBody>
        </p:sp>
      </p:grpSp>
      <p:sp>
        <p:nvSpPr>
          <p:cNvPr id="2060" name="Text Box 10"/>
          <p:cNvSpPr txBox="1">
            <a:spLocks noChangeArrowheads="1"/>
          </p:cNvSpPr>
          <p:nvPr/>
        </p:nvSpPr>
        <p:spPr bwMode="auto">
          <a:xfrm>
            <a:off x="22668764" y="31154732"/>
            <a:ext cx="8843962" cy="8589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85" tIns="47293" rIns="94585" bIns="47293">
            <a:spAutoFit/>
          </a:bodyPr>
          <a:lstStyle>
            <a:lvl1pPr>
              <a:defRPr sz="2500">
                <a:solidFill>
                  <a:schemeClr val="tx1"/>
                </a:solidFill>
                <a:latin typeface="Times" pitchFamily="18" charset="0"/>
              </a:defRPr>
            </a:lvl1pPr>
            <a:lvl2pPr marL="742950" indent="-285750">
              <a:defRPr sz="2500">
                <a:solidFill>
                  <a:schemeClr val="tx1"/>
                </a:solidFill>
                <a:latin typeface="Times" pitchFamily="18" charset="0"/>
              </a:defRPr>
            </a:lvl2pPr>
            <a:lvl3pPr marL="1143000" indent="-228600">
              <a:defRPr sz="2500">
                <a:solidFill>
                  <a:schemeClr val="tx1"/>
                </a:solidFill>
                <a:latin typeface="Times" pitchFamily="18" charset="0"/>
              </a:defRPr>
            </a:lvl3pPr>
            <a:lvl4pPr marL="1600200" indent="-228600">
              <a:defRPr sz="2500">
                <a:solidFill>
                  <a:schemeClr val="tx1"/>
                </a:solidFill>
                <a:latin typeface="Times" pitchFamily="18" charset="0"/>
              </a:defRPr>
            </a:lvl4pPr>
            <a:lvl5pPr marL="2057400" indent="-228600">
              <a:defRPr sz="2500">
                <a:solidFill>
                  <a:schemeClr val="tx1"/>
                </a:solidFill>
                <a:latin typeface="Times" pitchFamily="18" charset="0"/>
              </a:defRPr>
            </a:lvl5pPr>
            <a:lvl6pPr marL="2514600" indent="-228600" eaLnBrk="0" fontAlgn="base" hangingPunct="0">
              <a:spcBef>
                <a:spcPct val="0"/>
              </a:spcBef>
              <a:spcAft>
                <a:spcPct val="0"/>
              </a:spcAft>
              <a:defRPr sz="2500">
                <a:solidFill>
                  <a:schemeClr val="tx1"/>
                </a:solidFill>
                <a:latin typeface="Times" pitchFamily="18" charset="0"/>
              </a:defRPr>
            </a:lvl6pPr>
            <a:lvl7pPr marL="2971800" indent="-228600" eaLnBrk="0" fontAlgn="base" hangingPunct="0">
              <a:spcBef>
                <a:spcPct val="0"/>
              </a:spcBef>
              <a:spcAft>
                <a:spcPct val="0"/>
              </a:spcAft>
              <a:defRPr sz="2500">
                <a:solidFill>
                  <a:schemeClr val="tx1"/>
                </a:solidFill>
                <a:latin typeface="Times" pitchFamily="18" charset="0"/>
              </a:defRPr>
            </a:lvl7pPr>
            <a:lvl8pPr marL="3429000" indent="-228600" eaLnBrk="0" fontAlgn="base" hangingPunct="0">
              <a:spcBef>
                <a:spcPct val="0"/>
              </a:spcBef>
              <a:spcAft>
                <a:spcPct val="0"/>
              </a:spcAft>
              <a:defRPr sz="2500">
                <a:solidFill>
                  <a:schemeClr val="tx1"/>
                </a:solidFill>
                <a:latin typeface="Times" pitchFamily="18" charset="0"/>
              </a:defRPr>
            </a:lvl8pPr>
            <a:lvl9pPr marL="3886200" indent="-228600" eaLnBrk="0" fontAlgn="base" hangingPunct="0">
              <a:spcBef>
                <a:spcPct val="0"/>
              </a:spcBef>
              <a:spcAft>
                <a:spcPct val="0"/>
              </a:spcAft>
              <a:defRPr sz="2500">
                <a:solidFill>
                  <a:schemeClr val="tx1"/>
                </a:solidFill>
                <a:latin typeface="Times" pitchFamily="18" charset="0"/>
              </a:defRPr>
            </a:lvl9pPr>
          </a:lstStyle>
          <a:p>
            <a:pPr algn="just">
              <a:spcBef>
                <a:spcPct val="50000"/>
              </a:spcBef>
            </a:pPr>
            <a:r>
              <a:rPr lang="en-US" altLang="pt-PT" sz="2400">
                <a:latin typeface="Arial" charset="0"/>
              </a:rPr>
              <a:t>option congue nihil imperdiet doming id quod mazim placerat facer possim assum. Typi non habent claritatem insitam; est usus legentis in iis qui facit eorum claritatem. Investigationes demonstraverunt lectores legere me lius quod ii legunt saepius. </a:t>
            </a:r>
          </a:p>
          <a:p>
            <a:pPr algn="just">
              <a:spcBef>
                <a:spcPct val="50000"/>
              </a:spcBef>
            </a:pPr>
            <a:r>
              <a:rPr lang="en-US" altLang="pt-PT" sz="2400">
                <a:latin typeface="Arial" charset="0"/>
              </a:rPr>
              <a:t>Claritas est etiam processus dynamicus, qui sequitur mutationem consuetudium lectorum. Mirum est notare quam littera gothica, quam nunc putamus parum claram, anteposuerit litterarum formas humanitatis per seacula quarta decima et quinta decima. Eodem modo typi, qui nunc nobis videntur parum clari, fiant sollemnes in futurum.. </a:t>
            </a:r>
          </a:p>
          <a:p>
            <a:pPr algn="just">
              <a:spcBef>
                <a:spcPct val="50000"/>
              </a:spcBef>
            </a:pPr>
            <a:endParaRPr lang="en-US" altLang="pt-PT" sz="2400">
              <a:latin typeface="Arial" charset="0"/>
            </a:endParaRPr>
          </a:p>
          <a:p>
            <a:pPr algn="just">
              <a:spcBef>
                <a:spcPct val="50000"/>
              </a:spcBef>
            </a:pPr>
            <a:r>
              <a:rPr lang="pt-BR" altLang="pt-PT" sz="2400" b="1">
                <a:solidFill>
                  <a:schemeClr val="hlink"/>
                </a:solidFill>
                <a:latin typeface="Arial" charset="0"/>
              </a:rPr>
              <a:t>Conclusão</a:t>
            </a:r>
            <a:endParaRPr lang="pt-BR" altLang="pt-PT" sz="2400">
              <a:latin typeface="Arial" charset="0"/>
            </a:endParaRPr>
          </a:p>
          <a:p>
            <a:pPr algn="just">
              <a:spcBef>
                <a:spcPct val="50000"/>
              </a:spcBef>
            </a:pPr>
            <a:r>
              <a:rPr lang="en-US" altLang="pt-PT" sz="2400">
                <a:latin typeface="Arial"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2061" name="Text Box 25"/>
          <p:cNvSpPr txBox="1">
            <a:spLocks noChangeArrowheads="1"/>
          </p:cNvSpPr>
          <p:nvPr/>
        </p:nvSpPr>
        <p:spPr bwMode="auto">
          <a:xfrm>
            <a:off x="24253092" y="29808534"/>
            <a:ext cx="5616574" cy="386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85" tIns="47293" rIns="94585" bIns="47293">
            <a:spAutoFit/>
          </a:bodyPr>
          <a:lstStyle>
            <a:lvl1pPr>
              <a:defRPr sz="2500">
                <a:solidFill>
                  <a:schemeClr val="tx1"/>
                </a:solidFill>
                <a:latin typeface="Times" pitchFamily="18" charset="0"/>
              </a:defRPr>
            </a:lvl1pPr>
            <a:lvl2pPr marL="742950" indent="-285750">
              <a:defRPr sz="2500">
                <a:solidFill>
                  <a:schemeClr val="tx1"/>
                </a:solidFill>
                <a:latin typeface="Times" pitchFamily="18" charset="0"/>
              </a:defRPr>
            </a:lvl2pPr>
            <a:lvl3pPr marL="1143000" indent="-228600">
              <a:defRPr sz="2500">
                <a:solidFill>
                  <a:schemeClr val="tx1"/>
                </a:solidFill>
                <a:latin typeface="Times" pitchFamily="18" charset="0"/>
              </a:defRPr>
            </a:lvl3pPr>
            <a:lvl4pPr marL="1600200" indent="-228600">
              <a:defRPr sz="2500">
                <a:solidFill>
                  <a:schemeClr val="tx1"/>
                </a:solidFill>
                <a:latin typeface="Times" pitchFamily="18" charset="0"/>
              </a:defRPr>
            </a:lvl4pPr>
            <a:lvl5pPr marL="2057400" indent="-228600">
              <a:defRPr sz="2500">
                <a:solidFill>
                  <a:schemeClr val="tx1"/>
                </a:solidFill>
                <a:latin typeface="Times" pitchFamily="18" charset="0"/>
              </a:defRPr>
            </a:lvl5pPr>
            <a:lvl6pPr marL="2514600" indent="-228600" eaLnBrk="0" fontAlgn="base" hangingPunct="0">
              <a:spcBef>
                <a:spcPct val="0"/>
              </a:spcBef>
              <a:spcAft>
                <a:spcPct val="0"/>
              </a:spcAft>
              <a:defRPr sz="2500">
                <a:solidFill>
                  <a:schemeClr val="tx1"/>
                </a:solidFill>
                <a:latin typeface="Times" pitchFamily="18" charset="0"/>
              </a:defRPr>
            </a:lvl6pPr>
            <a:lvl7pPr marL="2971800" indent="-228600" eaLnBrk="0" fontAlgn="base" hangingPunct="0">
              <a:spcBef>
                <a:spcPct val="0"/>
              </a:spcBef>
              <a:spcAft>
                <a:spcPct val="0"/>
              </a:spcAft>
              <a:defRPr sz="2500">
                <a:solidFill>
                  <a:schemeClr val="tx1"/>
                </a:solidFill>
                <a:latin typeface="Times" pitchFamily="18" charset="0"/>
              </a:defRPr>
            </a:lvl7pPr>
            <a:lvl8pPr marL="3429000" indent="-228600" eaLnBrk="0" fontAlgn="base" hangingPunct="0">
              <a:spcBef>
                <a:spcPct val="0"/>
              </a:spcBef>
              <a:spcAft>
                <a:spcPct val="0"/>
              </a:spcAft>
              <a:defRPr sz="2500">
                <a:solidFill>
                  <a:schemeClr val="tx1"/>
                </a:solidFill>
                <a:latin typeface="Times" pitchFamily="18" charset="0"/>
              </a:defRPr>
            </a:lvl8pPr>
            <a:lvl9pPr marL="3886200" indent="-228600" eaLnBrk="0" fontAlgn="base" hangingPunct="0">
              <a:spcBef>
                <a:spcPct val="0"/>
              </a:spcBef>
              <a:spcAft>
                <a:spcPct val="0"/>
              </a:spcAft>
              <a:defRPr sz="2500">
                <a:solidFill>
                  <a:schemeClr val="tx1"/>
                </a:solidFill>
                <a:latin typeface="Times" pitchFamily="18" charset="0"/>
              </a:defRPr>
            </a:lvl9pPr>
          </a:lstStyle>
          <a:p>
            <a:pPr>
              <a:spcBef>
                <a:spcPct val="50000"/>
              </a:spcBef>
            </a:pPr>
            <a:r>
              <a:rPr lang="pt-BR" altLang="pt-PT" sz="1900" b="1">
                <a:latin typeface="Arial" charset="0"/>
              </a:rPr>
              <a:t>Figura 3 – </a:t>
            </a:r>
            <a:r>
              <a:rPr lang="pt-BR" altLang="pt-PT" sz="1900">
                <a:latin typeface="Arial" charset="0"/>
              </a:rPr>
              <a:t>Colocar aqui a legenda da figura</a:t>
            </a:r>
            <a:endParaRPr lang="pt-BR" altLang="pt-PT" sz="2400">
              <a:latin typeface="Arial" charset="0"/>
            </a:endParaRPr>
          </a:p>
        </p:txBody>
      </p:sp>
      <p:pic>
        <p:nvPicPr>
          <p:cNvPr id="2062" name="Picture 4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230951" y="33335960"/>
            <a:ext cx="8853488" cy="74564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3" name="Picture 42" descr="Educação, Apresentação, Escritório, Pessoas, Livr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37003" y="21671007"/>
            <a:ext cx="8843962" cy="784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4" name="Text Box 25"/>
          <p:cNvSpPr txBox="1">
            <a:spLocks noChangeArrowheads="1"/>
          </p:cNvSpPr>
          <p:nvPr/>
        </p:nvSpPr>
        <p:spPr bwMode="auto">
          <a:xfrm>
            <a:off x="13956566" y="41486183"/>
            <a:ext cx="5616574" cy="386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85" tIns="47293" rIns="94585" bIns="47293">
            <a:spAutoFit/>
          </a:bodyPr>
          <a:lstStyle>
            <a:lvl1pPr>
              <a:defRPr sz="2500">
                <a:solidFill>
                  <a:schemeClr val="tx1"/>
                </a:solidFill>
                <a:latin typeface="Times" pitchFamily="18" charset="0"/>
              </a:defRPr>
            </a:lvl1pPr>
            <a:lvl2pPr marL="742950" indent="-285750">
              <a:defRPr sz="2500">
                <a:solidFill>
                  <a:schemeClr val="tx1"/>
                </a:solidFill>
                <a:latin typeface="Times" pitchFamily="18" charset="0"/>
              </a:defRPr>
            </a:lvl2pPr>
            <a:lvl3pPr marL="1143000" indent="-228600">
              <a:defRPr sz="2500">
                <a:solidFill>
                  <a:schemeClr val="tx1"/>
                </a:solidFill>
                <a:latin typeface="Times" pitchFamily="18" charset="0"/>
              </a:defRPr>
            </a:lvl3pPr>
            <a:lvl4pPr marL="1600200" indent="-228600">
              <a:defRPr sz="2500">
                <a:solidFill>
                  <a:schemeClr val="tx1"/>
                </a:solidFill>
                <a:latin typeface="Times" pitchFamily="18" charset="0"/>
              </a:defRPr>
            </a:lvl4pPr>
            <a:lvl5pPr marL="2057400" indent="-228600">
              <a:defRPr sz="2500">
                <a:solidFill>
                  <a:schemeClr val="tx1"/>
                </a:solidFill>
                <a:latin typeface="Times" pitchFamily="18" charset="0"/>
              </a:defRPr>
            </a:lvl5pPr>
            <a:lvl6pPr marL="2514600" indent="-228600" eaLnBrk="0" fontAlgn="base" hangingPunct="0">
              <a:spcBef>
                <a:spcPct val="0"/>
              </a:spcBef>
              <a:spcAft>
                <a:spcPct val="0"/>
              </a:spcAft>
              <a:defRPr sz="2500">
                <a:solidFill>
                  <a:schemeClr val="tx1"/>
                </a:solidFill>
                <a:latin typeface="Times" pitchFamily="18" charset="0"/>
              </a:defRPr>
            </a:lvl6pPr>
            <a:lvl7pPr marL="2971800" indent="-228600" eaLnBrk="0" fontAlgn="base" hangingPunct="0">
              <a:spcBef>
                <a:spcPct val="0"/>
              </a:spcBef>
              <a:spcAft>
                <a:spcPct val="0"/>
              </a:spcAft>
              <a:defRPr sz="2500">
                <a:solidFill>
                  <a:schemeClr val="tx1"/>
                </a:solidFill>
                <a:latin typeface="Times" pitchFamily="18" charset="0"/>
              </a:defRPr>
            </a:lvl7pPr>
            <a:lvl8pPr marL="3429000" indent="-228600" eaLnBrk="0" fontAlgn="base" hangingPunct="0">
              <a:spcBef>
                <a:spcPct val="0"/>
              </a:spcBef>
              <a:spcAft>
                <a:spcPct val="0"/>
              </a:spcAft>
              <a:defRPr sz="2500">
                <a:solidFill>
                  <a:schemeClr val="tx1"/>
                </a:solidFill>
                <a:latin typeface="Times" pitchFamily="18" charset="0"/>
              </a:defRPr>
            </a:lvl8pPr>
            <a:lvl9pPr marL="3886200" indent="-228600" eaLnBrk="0" fontAlgn="base" hangingPunct="0">
              <a:spcBef>
                <a:spcPct val="0"/>
              </a:spcBef>
              <a:spcAft>
                <a:spcPct val="0"/>
              </a:spcAft>
              <a:defRPr sz="2500">
                <a:solidFill>
                  <a:schemeClr val="tx1"/>
                </a:solidFill>
                <a:latin typeface="Times" pitchFamily="18" charset="0"/>
              </a:defRPr>
            </a:lvl9pPr>
          </a:lstStyle>
          <a:p>
            <a:pPr>
              <a:spcBef>
                <a:spcPct val="50000"/>
              </a:spcBef>
            </a:pPr>
            <a:r>
              <a:rPr lang="pt-BR" altLang="pt-PT" sz="1900" b="1">
                <a:latin typeface="Arial" charset="0"/>
              </a:rPr>
              <a:t>Figura 2 – </a:t>
            </a:r>
            <a:r>
              <a:rPr lang="pt-BR" altLang="pt-PT" sz="1900">
                <a:latin typeface="Arial" charset="0"/>
              </a:rPr>
              <a:t>Colocar aqui a legenda da figura</a:t>
            </a:r>
            <a:endParaRPr lang="pt-BR" altLang="pt-PT" sz="2400">
              <a:latin typeface="Arial" charset="0"/>
            </a:endParaRPr>
          </a:p>
        </p:txBody>
      </p:sp>
    </p:spTree>
    <p:extLst>
      <p:ext uri="{BB962C8B-B14F-4D97-AF65-F5344CB8AC3E}">
        <p14:creationId xmlns:p14="http://schemas.microsoft.com/office/powerpoint/2010/main" val="142207812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1352</Words>
  <Application>Microsoft Office PowerPoint</Application>
  <PresentationFormat>Personalizados</PresentationFormat>
  <Paragraphs>38</Paragraphs>
  <Slides>1</Slides>
  <Notes>0</Notes>
  <HiddenSlides>0</HiddenSlides>
  <MMClips>0</MMClips>
  <ScaleCrop>false</ScaleCrop>
  <HeadingPairs>
    <vt:vector size="4" baseType="variant">
      <vt:variant>
        <vt:lpstr>Tema</vt:lpstr>
      </vt:variant>
      <vt:variant>
        <vt:i4>1</vt:i4>
      </vt:variant>
      <vt:variant>
        <vt:lpstr>Títulos dos diapositivos</vt:lpstr>
      </vt:variant>
      <vt:variant>
        <vt:i4>1</vt:i4>
      </vt:variant>
    </vt:vector>
  </HeadingPairs>
  <TitlesOfParts>
    <vt:vector size="2" baseType="lpstr">
      <vt:lpstr>Tema do Office</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Rosa Lidia Coimbra</cp:lastModifiedBy>
  <cp:revision>5</cp:revision>
  <dcterms:created xsi:type="dcterms:W3CDTF">2014-02-20T14:59:31Z</dcterms:created>
  <dcterms:modified xsi:type="dcterms:W3CDTF">2014-05-13T21:20:14Z</dcterms:modified>
</cp:coreProperties>
</file>